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3EED-6983-FD42-CFAD-AB444D5FB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76286-E5AA-FDB5-D924-11C256FE2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68D2D-418B-B9F0-CFE8-7C70E4AE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73D69-2D66-6D12-4611-941AA854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4549-0F8D-9D86-CE3A-54C5F593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6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4281-A7E7-427E-4385-0F22BAAE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EBC1C-27CD-6E82-87F2-DE59313D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0436-1B1A-26AE-FF28-DDFD7B21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49D3-0065-F4B4-B815-1CC6B2C8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75D6-C939-EE15-CDFF-878864B9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1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0F5C2-60E0-DE9E-C455-6DCAA7C2B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D79F4-1F84-CE0F-F8DD-673F0CD2C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75044-6459-9A08-715A-9D2F7284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FF0DC-EB78-56B9-B74E-FABEA6D2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B4CC7-9A92-E9BA-2EB4-B4AC3819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45B7-9916-15F4-E4BA-156CD9CA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D5A47-45AA-2815-7AB2-F1E095C3C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F1599-A816-D94C-973F-FC1AE08B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4F7A2-E764-5D40-59C0-94DE1AED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3138-9361-AAB3-A5CD-D97EC4A1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6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A466-2E23-8CC2-D5D8-377EBD0C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58C2E-11B7-D70C-29FC-016E33FD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928F-6191-726A-80FB-275FB8FE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7D0F-08FA-0D94-5BEB-F0E46241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875E7-8380-1141-0D21-F0A6CCDF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A27D-E9E3-A9B1-CBA6-582A5B12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4D98-EEA6-1299-BCB1-28EDC5D8B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EF741-C3B9-6FAF-C6CD-C0CF190B2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EF893-2158-E2DB-C09E-723E790F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8F068-C76E-F08E-A591-033F3EB1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F371C-09F6-4AD0-0A71-BA0B4887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8F95-0192-867F-7B6E-C0A33805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C4A86-8DDE-F61E-6D3E-8E9D76A2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3765D-9B9F-E1C9-A067-9B144A672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AEB60-2D7A-3D31-7427-B0E4035E5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33002-AFE4-7932-3FE6-A30959035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1BBC3-25A4-EAD6-F6A6-E1DFB026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C0D2A-8200-2DD8-4840-8BF9F740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78CF7-E790-103C-538C-3D9E9EE5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9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0A61-AC92-CF23-6290-07DD8C2F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4FE51-C603-D7B9-A0E3-5C158FAF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2B28D-47FE-7DCB-1514-13E2AF37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B89A5-644B-EA51-8E28-4326C990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C9F1E-702D-1F1E-77E1-B19AC4EE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2A7E3-0FFA-003C-88D5-3238B452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D1213-FFEA-25D7-FC24-E9514541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A91C-E377-69AB-79F0-A6A5E08E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F762-FC21-0517-8601-296588F1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E26A8-49B4-9685-262E-BFA9373EB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6D5BE-C5F6-DE70-314B-A8A88CF0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2AEA4-7247-5339-9FDF-69A2CAAB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690A6-F754-FCC3-05EE-94F1D485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7198-9B01-B39A-1F12-1487F5D9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F961E-DB8D-2329-E9FD-3B75A4AAC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E7009-A3A4-10C4-8D9D-06FDA18E5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35BE-F9BA-D023-5EF7-51570260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D1205-14AC-2DF7-8F24-DFBC1E5E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EF5FF-BDC4-29AC-1629-EAAE970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3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C027C-7DC9-CFD1-32DF-DABA479C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1FE39-AD8F-05FA-F508-7A1DCBBD4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D361F-9830-4DD6-A676-14BF0AC43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F257A-BD5F-4FF0-9C62-0F6DBF4A4E89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002F1-41FB-CA80-16F0-7A7354186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5C0D-8684-6D60-98FA-45928D724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FAF018-5567-40BE-95C3-7B49CD2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0B67B1-0104-4391-781D-0793C0ABB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 McColl</dc:creator>
  <cp:lastModifiedBy>Mae McColl</cp:lastModifiedBy>
  <cp:revision>1</cp:revision>
  <dcterms:created xsi:type="dcterms:W3CDTF">2026-05-11T15:46:41Z</dcterms:created>
  <dcterms:modified xsi:type="dcterms:W3CDTF">2026-05-11T15:47:07Z</dcterms:modified>
</cp:coreProperties>
</file>