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1" r:id="rId5"/>
    <p:sldId id="27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517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16F"/>
    <a:srgbClr val="F99D1C"/>
    <a:srgbClr val="0E1230"/>
    <a:srgbClr val="0FFFFF"/>
    <a:srgbClr val="0A4064"/>
    <a:srgbClr val="0070C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792B1-7C6F-3847-8181-E17CF0204BEE}" v="26" dt="2023-08-18T09:02:20.447"/>
    <p1510:client id="{D316DC6B-1B77-BFB3-4CFF-D7AB4D90B544}" v="24" dt="2023-08-17T16:48:45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46" y="102"/>
      </p:cViewPr>
      <p:guideLst>
        <p:guide orient="horz" pos="187"/>
        <p:guide pos="7680"/>
        <p:guide/>
        <p:guide orient="horz" pos="1389"/>
        <p:guide pos="211"/>
        <p:guide pos="7469"/>
        <p:guide pos="5178"/>
        <p:guide orient="horz" pos="1162"/>
        <p:guide pos="5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Moreno" userId="S::gmoreno@isaps.org::bf62ee8f-8c90-4af5-9227-3ff6fdfe12f2" providerId="AD" clId="Web-{980792B1-7C6F-3847-8181-E17CF0204BEE}"/>
    <pc:docChg chg="modSld">
      <pc:chgData name="Gemma Moreno" userId="S::gmoreno@isaps.org::bf62ee8f-8c90-4af5-9227-3ff6fdfe12f2" providerId="AD" clId="Web-{980792B1-7C6F-3847-8181-E17CF0204BEE}" dt="2023-08-18T09:02:18.306" v="11" actId="20577"/>
      <pc:docMkLst>
        <pc:docMk/>
      </pc:docMkLst>
      <pc:sldChg chg="modSp">
        <pc:chgData name="Gemma Moreno" userId="S::gmoreno@isaps.org::bf62ee8f-8c90-4af5-9227-3ff6fdfe12f2" providerId="AD" clId="Web-{980792B1-7C6F-3847-8181-E17CF0204BEE}" dt="2023-08-18T09:02:18.306" v="11" actId="20577"/>
        <pc:sldMkLst>
          <pc:docMk/>
          <pc:sldMk cId="613966943" sldId="278"/>
        </pc:sldMkLst>
        <pc:spChg chg="mod">
          <ac:chgData name="Gemma Moreno" userId="S::gmoreno@isaps.org::bf62ee8f-8c90-4af5-9227-3ff6fdfe12f2" providerId="AD" clId="Web-{980792B1-7C6F-3847-8181-E17CF0204BEE}" dt="2023-08-18T09:02:18.306" v="11" actId="20577"/>
          <ac:spMkLst>
            <pc:docMk/>
            <pc:sldMk cId="613966943" sldId="278"/>
            <ac:spMk id="5" creationId="{46C087C2-F689-C23E-F162-C8380817F1C3}"/>
          </ac:spMkLst>
        </pc:spChg>
      </pc:sldChg>
    </pc:docChg>
  </pc:docChgLst>
  <pc:docChgLst>
    <pc:chgData name="ISAPS Marketing" userId="88d7c3bd-7421-4ca1-bc0b-50274d5af70c" providerId="ADAL" clId="{92B5FAEA-79BC-46BB-926C-5BE56337628E}"/>
    <pc:docChg chg="custSel modSld">
      <pc:chgData name="ISAPS Marketing" userId="88d7c3bd-7421-4ca1-bc0b-50274d5af70c" providerId="ADAL" clId="{92B5FAEA-79BC-46BB-926C-5BE56337628E}" dt="2023-08-18T08:05:51.377" v="52" actId="1036"/>
      <pc:docMkLst>
        <pc:docMk/>
      </pc:docMkLst>
      <pc:sldChg chg="addSp delSp modSp mod">
        <pc:chgData name="ISAPS Marketing" userId="88d7c3bd-7421-4ca1-bc0b-50274d5af70c" providerId="ADAL" clId="{92B5FAEA-79BC-46BB-926C-5BE56337628E}" dt="2023-08-18T08:05:51.377" v="52" actId="1036"/>
        <pc:sldMkLst>
          <pc:docMk/>
          <pc:sldMk cId="613966943" sldId="278"/>
        </pc:sldMkLst>
        <pc:spChg chg="del">
          <ac:chgData name="ISAPS Marketing" userId="88d7c3bd-7421-4ca1-bc0b-50274d5af70c" providerId="ADAL" clId="{92B5FAEA-79BC-46BB-926C-5BE56337628E}" dt="2023-08-18T08:02:40.578" v="0" actId="478"/>
          <ac:spMkLst>
            <pc:docMk/>
            <pc:sldMk cId="613966943" sldId="278"/>
            <ac:spMk id="2" creationId="{8F40D7D0-676B-89CA-8A9D-DB026F7BDD78}"/>
          </ac:spMkLst>
        </pc:spChg>
        <pc:spChg chg="add mod">
          <ac:chgData name="ISAPS Marketing" userId="88d7c3bd-7421-4ca1-bc0b-50274d5af70c" providerId="ADAL" clId="{92B5FAEA-79BC-46BB-926C-5BE56337628E}" dt="2023-08-18T08:05:51.377" v="52" actId="1036"/>
          <ac:spMkLst>
            <pc:docMk/>
            <pc:sldMk cId="613966943" sldId="278"/>
            <ac:spMk id="5" creationId="{46C087C2-F689-C23E-F162-C8380817F1C3}"/>
          </ac:spMkLst>
        </pc:spChg>
      </pc:sldChg>
    </pc:docChg>
  </pc:docChgLst>
  <pc:docChgLst>
    <pc:chgData name="Gemma Moreno" userId="S::gmoreno@isaps.org::bf62ee8f-8c90-4af5-9227-3ff6fdfe12f2" providerId="AD" clId="Web-{D316DC6B-1B77-BFB3-4CFF-D7AB4D90B544}"/>
    <pc:docChg chg="modSld">
      <pc:chgData name="Gemma Moreno" userId="S::gmoreno@isaps.org::bf62ee8f-8c90-4af5-9227-3ff6fdfe12f2" providerId="AD" clId="Web-{D316DC6B-1B77-BFB3-4CFF-D7AB4D90B544}" dt="2023-08-17T16:48:45.364" v="12"/>
      <pc:docMkLst>
        <pc:docMk/>
      </pc:docMkLst>
      <pc:sldChg chg="addSp modSp">
        <pc:chgData name="Gemma Moreno" userId="S::gmoreno@isaps.org::bf62ee8f-8c90-4af5-9227-3ff6fdfe12f2" providerId="AD" clId="Web-{D316DC6B-1B77-BFB3-4CFF-D7AB4D90B544}" dt="2023-08-17T16:48:45.364" v="12"/>
        <pc:sldMkLst>
          <pc:docMk/>
          <pc:sldMk cId="613966943" sldId="278"/>
        </pc:sldMkLst>
        <pc:spChg chg="add mod">
          <ac:chgData name="Gemma Moreno" userId="S::gmoreno@isaps.org::bf62ee8f-8c90-4af5-9227-3ff6fdfe12f2" providerId="AD" clId="Web-{D316DC6B-1B77-BFB3-4CFF-D7AB4D90B544}" dt="2023-08-17T16:48:45.364" v="12"/>
          <ac:spMkLst>
            <pc:docMk/>
            <pc:sldMk cId="613966943" sldId="278"/>
            <ac:spMk id="2" creationId="{8F40D7D0-676B-89CA-8A9D-DB026F7BDD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F17-1180-41DA-B076-3FF484C835E5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7ED-5261-4F70-9B6F-0E598DD670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25408-62AD-4A77-8E2F-23F9DB0E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2D11B1-4E35-4026-9233-8A9E173F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AABF9-9D5B-4CD1-948D-29091DA4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3003F-0F5E-4FFD-A6A7-E05DBF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CA37-62ED-4EB0-8E07-C8A716C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6EBF-AAED-4DFF-A18E-7793C9D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41A03-9EF1-4A70-9F85-81D8BFF2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4FA7D-4EC9-404C-9F00-D3B15D60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5D7F-2DE1-40FE-BB9E-D6B9F27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3E6D5-4667-4D1D-BF19-21A3829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B66CCD-0894-45E8-A804-3F216657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78258-E8C8-4473-80D9-42259B74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8A86E-24D7-44C9-BD0E-B80B6DE6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4DE01-CCFC-4257-A76B-03A7FE6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247DF-1848-4793-A06B-3DF31C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89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8347" y="2278570"/>
            <a:ext cx="5971301" cy="3876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322" y="1072083"/>
            <a:ext cx="7023354" cy="164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0D12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7917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116995" y="-142240"/>
            <a:ext cx="9159519" cy="700024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560E2-DC07-4D4D-A640-013753D0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8561-BD1C-4A97-BADB-EC6F43E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9F60C-7184-4EB8-B3C1-C69CFFF9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86EF8-2AF7-4C36-B659-F61785F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6033C-D292-4F37-A0A3-28F9B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A6E1A-8FA6-4E28-BA4C-280AB38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0C029-51E2-402C-8EF2-1B4990EB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2406F-C5E5-46A8-B79F-7E4DE8F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75CFB-303D-4997-8E5E-E7F5CCC9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39BF6-0889-45CF-9A96-DD5A505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18399-D42C-4E40-AE51-B64198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DAC50-CD01-42E7-8953-9780787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2D29B-2938-4859-9497-F74898C1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19ACE-2D30-4509-ADE4-48D8E0D8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B94F6-07BD-4A3F-908A-4DA7377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BBDAE7-E82D-4237-9D2D-236E25AB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5271B-0B5A-4101-AE59-0AA47C7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F80F-EBA4-4D47-9197-2EBF1AB7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B53B56-C77D-44C9-A8F5-20B57B3A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97443-7FFF-4749-9355-4210136F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171A7-560F-47A4-8940-24D8B8CD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DE18-E392-43F9-B1E8-F3960C6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F16F21-7359-4F34-B3ED-82F948B3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1F4E8E-4AF6-4796-886E-D3A28308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C72A-EA3C-4317-9B81-6366E4F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7CFD9-BE79-4B3E-9B8B-481A99FB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CA20F-76B3-4C81-992E-1BAE402A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91E78-C3CE-47A6-B28A-3357B4B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623A5-0B57-4C0A-BB68-E2AE3C86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E8CC45-3931-4463-86E1-D2D78B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4DE34-0389-40EE-AE3B-DB05658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3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DA3-5C0C-4648-A559-C4E4F498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93F2F-FC73-4320-9B1D-E880A47F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CFA701-9DAF-47D9-AA07-5AC0564A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DA616-A8A0-4035-9604-8013A7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08B1A-5A81-4BA6-9B96-DAE076B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5EF91-8B44-4310-8303-FBFE8850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BE33-360E-4E16-AF8C-744408B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C634FD-35CC-4776-8E7B-926C92F5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CB2E3-5A5A-4999-86BA-D163902D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941AD7-530D-4FD0-930C-C76C8981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162EAF-213F-417F-8D1F-3004E9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B302B7-8227-4881-BE1B-B1CF0EF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5C86F5-D6E5-4EC2-BE8E-6870AAA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0DE5-2E65-421A-8461-83D8086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1A4F3-73E6-45B6-B64F-853C6DB5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6F9F-AA3A-4534-8E0B-CC7CC1A61820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74537-78C1-40CE-B1DA-7EF9D5B8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328D-316E-40B4-90A4-65290D5F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CE1-F23B-4269-A19C-858C4EF68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60D294-4419-47BD-A9EB-E3FD1644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9"/>
          <a:stretch/>
        </p:blipFill>
        <p:spPr>
          <a:xfrm>
            <a:off x="0" y="0"/>
            <a:ext cx="3298352" cy="7014332"/>
          </a:xfrm>
          <a:prstGeom prst="rect">
            <a:avLst/>
          </a:prstGeom>
        </p:spPr>
      </p:pic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7EC2A40-7A08-4C48-99CE-3D1729B334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8" y="1736464"/>
            <a:ext cx="7443537" cy="496111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FA40D27-3C3C-4929-A190-D6B41452EC98}"/>
              </a:ext>
            </a:extLst>
          </p:cNvPr>
          <p:cNvSpPr txBox="1">
            <a:spLocks/>
          </p:cNvSpPr>
          <p:nvPr/>
        </p:nvSpPr>
        <p:spPr>
          <a:xfrm>
            <a:off x="2529402" y="4656661"/>
            <a:ext cx="9664023" cy="4009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b="1" dirty="0">
                <a:solidFill>
                  <a:srgbClr val="0E1230"/>
                </a:solidFill>
                <a:latin typeface="Neutra Text" panose="02000000000000000000" pitchFamily="50" charset="0"/>
              </a:rPr>
              <a:t>RENEW OR BECOME A MEMBER</a:t>
            </a:r>
          </a:p>
          <a:p>
            <a:endParaRPr lang="de-DE" sz="5800" b="1" dirty="0">
              <a:solidFill>
                <a:srgbClr val="0E1230"/>
              </a:solidFill>
              <a:latin typeface="Neutra Text" panose="02000000000000000000" pitchFamily="50" charset="0"/>
              <a:ea typeface="+mj-lt"/>
              <a:cs typeface="+mj-lt"/>
            </a:endParaRPr>
          </a:p>
          <a:p>
            <a:endParaRPr lang="de-DE" sz="6500" b="1" dirty="0">
              <a:solidFill>
                <a:srgbClr val="0E1230"/>
              </a:solidFill>
              <a:latin typeface="Neutra Text"/>
              <a:ea typeface="+mj-lt"/>
              <a:cs typeface="+mj-lt"/>
            </a:endParaRPr>
          </a:p>
          <a:p>
            <a:r>
              <a:rPr lang="de-DE" sz="6500" b="1" dirty="0">
                <a:solidFill>
                  <a:srgbClr val="F99D1C"/>
                </a:solidFill>
                <a:latin typeface="Neutra Text" panose="02000000000000000000"/>
                <a:ea typeface="+mj-lt"/>
                <a:cs typeface="+mj-lt"/>
              </a:rPr>
              <a:t>www.isaps.org/membership/applying-to-join-isaps/</a:t>
            </a:r>
            <a:endParaRPr lang="de-DE" sz="6500" b="1" dirty="0">
              <a:solidFill>
                <a:schemeClr val="accent2"/>
              </a:solidFill>
              <a:latin typeface="Neutra Text" panose="02000000000000000000" pitchFamily="50" charset="0"/>
            </a:endParaRPr>
          </a:p>
          <a:p>
            <a:endParaRPr lang="de-DE" sz="60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b="1" dirty="0">
              <a:solidFill>
                <a:srgbClr val="F99D1C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  <a:p>
            <a:endParaRPr lang="de-DE" sz="4800" dirty="0">
              <a:solidFill>
                <a:srgbClr val="0E1230"/>
              </a:solidFill>
              <a:latin typeface="Neutra Text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DDED2-878B-463F-B936-8A6A475BB199}"/>
              </a:ext>
            </a:extLst>
          </p:cNvPr>
          <p:cNvSpPr txBox="1"/>
          <p:nvPr/>
        </p:nvSpPr>
        <p:spPr>
          <a:xfrm>
            <a:off x="3835401" y="3657600"/>
            <a:ext cx="739986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Neutra Text"/>
                <a:ea typeface="+mn-lt"/>
                <a:cs typeface="+mn-lt"/>
              </a:rPr>
              <a:t>Residents can join for free</a:t>
            </a:r>
            <a:r>
              <a:rPr lang="en-GB" sz="2800" dirty="0">
                <a:solidFill>
                  <a:srgbClr val="0E1230"/>
                </a:solidFill>
                <a:latin typeface="Neutra Text"/>
                <a:ea typeface="+mn-lt"/>
                <a:cs typeface="+mn-lt"/>
              </a:rPr>
              <a:t>, for up to three years.</a:t>
            </a:r>
            <a:endParaRPr lang="en-GB" sz="2800" dirty="0">
              <a:latin typeface="Neutra Text"/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3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Himmel, Screenshot, Gebäude enthält.&#10;&#10;Automatisch generierte Beschreibung">
            <a:extLst>
              <a:ext uri="{FF2B5EF4-FFF2-40B4-BE49-F238E27FC236}">
                <a16:creationId xmlns:a16="http://schemas.microsoft.com/office/drawing/2014/main" id="{D995067C-1BBF-1A41-3C83-2D482C46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6C087C2-F689-C23E-F162-C8380817F1C3}"/>
              </a:ext>
            </a:extLst>
          </p:cNvPr>
          <p:cNvSpPr txBox="1"/>
          <p:nvPr/>
        </p:nvSpPr>
        <p:spPr>
          <a:xfrm>
            <a:off x="5115796" y="5455331"/>
            <a:ext cx="6482604" cy="677108"/>
          </a:xfrm>
          <a:prstGeom prst="rect">
            <a:avLst/>
          </a:prstGeom>
          <a:solidFill>
            <a:srgbClr val="48B16F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  <a:latin typeface="Arial"/>
                <a:cs typeface="Arial"/>
              </a:rPr>
              <a:t>EARLY 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BIRD REGISTRATION DEADLINE:</a:t>
            </a:r>
          </a:p>
          <a:p>
            <a:pPr algn="ctr"/>
            <a:r>
              <a:rPr lang="en-US" sz="1900" b="1" i="0" u="none" strike="noStrike" baseline="0" dirty="0">
                <a:solidFill>
                  <a:schemeClr val="bg1"/>
                </a:solidFill>
                <a:latin typeface="Arial"/>
                <a:cs typeface="Arial"/>
              </a:rPr>
              <a:t>April 11,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CC0621-EBB9-6F16-A5B8-B04BAEE80ED8}"/>
              </a:ext>
            </a:extLst>
          </p:cNvPr>
          <p:cNvSpPr txBox="1"/>
          <p:nvPr/>
        </p:nvSpPr>
        <p:spPr>
          <a:xfrm>
            <a:off x="6965879" y="4850202"/>
            <a:ext cx="467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48B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www.isapscartagena2024.com</a:t>
            </a:r>
          </a:p>
        </p:txBody>
      </p:sp>
    </p:spTree>
    <p:extLst>
      <p:ext uri="{BB962C8B-B14F-4D97-AF65-F5344CB8AC3E}">
        <p14:creationId xmlns:p14="http://schemas.microsoft.com/office/powerpoint/2010/main" val="6139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7DFF8B329814385D2A7D624F46EF9" ma:contentTypeVersion="17" ma:contentTypeDescription="Create a new document." ma:contentTypeScope="" ma:versionID="63ba364fc8ed2560c84121e0d10512c0">
  <xsd:schema xmlns:xsd="http://www.w3.org/2001/XMLSchema" xmlns:xs="http://www.w3.org/2001/XMLSchema" xmlns:p="http://schemas.microsoft.com/office/2006/metadata/properties" xmlns:ns2="9f345372-16f1-413e-99a9-12a1414f8134" xmlns:ns3="45461385-cb50-42ff-b9a0-8d993fd2bf4e" targetNamespace="http://schemas.microsoft.com/office/2006/metadata/properties" ma:root="true" ma:fieldsID="461cca871d7ea65706abb4c116484eb8" ns2:_="" ns3:_="">
    <xsd:import namespace="9f345372-16f1-413e-99a9-12a1414f8134"/>
    <xsd:import namespace="45461385-cb50-42ff-b9a0-8d993fd2b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45372-16f1-413e-99a9-12a1414f8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005952-c6b3-4eea-b79c-e3d459f94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61385-cb50-42ff-b9a0-8d993fd2b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7c1e34-e5a1-4d5e-8484-adf26bb856b6}" ma:internalName="TaxCatchAll" ma:showField="CatchAllData" ma:web="45461385-cb50-42ff-b9a0-8d993fd2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345372-16f1-413e-99a9-12a1414f8134">
      <Terms xmlns="http://schemas.microsoft.com/office/infopath/2007/PartnerControls"/>
    </lcf76f155ced4ddcb4097134ff3c332f>
    <TaxCatchAll xmlns="45461385-cb50-42ff-b9a0-8d993fd2bf4e" xsi:nil="true"/>
  </documentManagement>
</p:properties>
</file>

<file path=customXml/itemProps1.xml><?xml version="1.0" encoding="utf-8"?>
<ds:datastoreItem xmlns:ds="http://schemas.openxmlformats.org/officeDocument/2006/customXml" ds:itemID="{9DE82157-4F25-49BA-85A7-D6AB527CD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345372-16f1-413e-99a9-12a1414f8134"/>
    <ds:schemaRef ds:uri="45461385-cb50-42ff-b9a0-8d993fd2b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18F15-DBEA-40F0-991D-486CE59F7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104E5-787C-46FD-BC70-09F459E9BD37}">
  <ds:schemaRefs>
    <ds:schemaRef ds:uri="http://purl.org/dc/elements/1.1/"/>
    <ds:schemaRef ds:uri="45461385-cb50-42ff-b9a0-8d993fd2bf4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f345372-16f1-413e-99a9-12a1414f813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Breitbild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Neutra Text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Berrin</dc:creator>
  <cp:lastModifiedBy>ISAPS Marketing</cp:lastModifiedBy>
  <cp:revision>212</cp:revision>
  <dcterms:created xsi:type="dcterms:W3CDTF">2021-08-26T13:33:14Z</dcterms:created>
  <dcterms:modified xsi:type="dcterms:W3CDTF">2023-12-21T10:21:38Z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0x0101005527DFF8B329814385D2A7D624F46EF9</vt:lpwstr>
  </property>
  <property fmtid="{D5CDD505-2E9C-101B-9397-08002B2CF9AE}" pid="3" name="MediaServiceImageTags">
    <vt:lpwstr/>
  </property>
</Properties>
</file>