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79" r:id="rId5"/>
    <p:sldId id="258571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" userDrawn="1">
          <p15:clr>
            <a:srgbClr val="A4A3A4"/>
          </p15:clr>
        </p15:guide>
        <p15:guide id="2" pos="7680" userDrawn="1">
          <p15:clr>
            <a:srgbClr val="A4A3A4"/>
          </p15:clr>
        </p15:guide>
        <p15:guide id="3" userDrawn="1">
          <p15:clr>
            <a:srgbClr val="A4A3A4"/>
          </p15:clr>
        </p15:guide>
        <p15:guide id="4" orient="horz" pos="138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7469" userDrawn="1">
          <p15:clr>
            <a:srgbClr val="A4A3A4"/>
          </p15:clr>
        </p15:guide>
        <p15:guide id="7" pos="5178" userDrawn="1">
          <p15:clr>
            <a:srgbClr val="A4A3A4"/>
          </p15:clr>
        </p15:guide>
        <p15:guide id="8" orient="horz" pos="1162" userDrawn="1">
          <p15:clr>
            <a:srgbClr val="A4A3A4"/>
          </p15:clr>
        </p15:guide>
        <p15:guide id="9" pos="5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28F"/>
    <a:srgbClr val="48B16F"/>
    <a:srgbClr val="F99D1C"/>
    <a:srgbClr val="0E1230"/>
    <a:srgbClr val="0FFFFF"/>
    <a:srgbClr val="0A4064"/>
    <a:srgbClr val="0070C0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566B04-77F4-4134-B9EE-E6BC2C9B1D41}" v="2" dt="2024-10-23T14:54:49.1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19" y="96"/>
      </p:cViewPr>
      <p:guideLst>
        <p:guide orient="horz" pos="187"/>
        <p:guide pos="7680"/>
        <p:guide/>
        <p:guide orient="horz" pos="1389"/>
        <p:guide pos="211"/>
        <p:guide pos="7469"/>
        <p:guide pos="5178"/>
        <p:guide orient="horz" pos="1162"/>
        <p:guide pos="59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23F17-1180-41DA-B076-3FF484C835E5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897ED-5261-4F70-9B6F-0E598DD670B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49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6042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D25408-62AD-4A77-8E2F-23F9DB0E6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D2D11B1-4E35-4026-9233-8A9E173F3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0AABF9-9D5B-4CD1-948D-29091DA43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23003F-0F5E-4FFD-A6A7-E05DBFB7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45CA37-62ED-4EB0-8E07-C8A716C7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02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3B6EBF-AAED-4DFF-A18E-7793C9D7E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C241A03-9EF1-4A70-9F85-81D8BFF2B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74FA7D-4EC9-404C-9F00-D3B15D605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595D7F-2DE1-40FE-BB9E-D6B9F27F5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13E6D5-4667-4D1D-BF19-21A382986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67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5B66CCD-0894-45E8-A804-3F216657B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5E78258-E8C8-4473-80D9-42259B74D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B8A86E-24D7-44C9-BD0E-B80B6DE64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64DE01-CCFC-4257-A76B-03A7FE673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1247DF-1848-4793-A06B-3DF31C8ED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152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38893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18347" y="2278570"/>
            <a:ext cx="5971301" cy="38766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84322" y="1072083"/>
            <a:ext cx="7023354" cy="1640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1" i="0">
                <a:solidFill>
                  <a:srgbClr val="0D122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4233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tyle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A62946D-F2ED-4A3A-AFF2-114E504B5745}"/>
              </a:ext>
            </a:extLst>
          </p:cNvPr>
          <p:cNvSpPr/>
          <p:nvPr userDrawn="1"/>
        </p:nvSpPr>
        <p:spPr>
          <a:xfrm>
            <a:off x="2791725" y="0"/>
            <a:ext cx="8973404" cy="68580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B98542A-477C-4DE9-BE76-734F0C55D2E2}"/>
              </a:ext>
            </a:extLst>
          </p:cNvPr>
          <p:cNvSpPr/>
          <p:nvPr userDrawn="1"/>
        </p:nvSpPr>
        <p:spPr>
          <a:xfrm>
            <a:off x="3116995" y="-142240"/>
            <a:ext cx="9159519" cy="700024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8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92AD2E5-2A56-0153-6EA4-EC09D8D527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5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3560E2-DC07-4D4D-A640-013753D02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208561-BD1C-4A97-BADB-EC6F43E22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E9F60C-7184-4EB8-B3C1-C69CFFF97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186EF8-2AF7-4C36-B659-F61785F74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96033C-D292-4F37-A0A3-28F9BAD00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74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EA6E1A-8FA6-4E28-BA4C-280AB386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00C029-51E2-402C-8EF2-1B4990EB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02406F-C5E5-46A8-B79F-7E4DE8F3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375CFB-303D-4997-8E5E-E7F5CCC98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B39BF6-0889-45CF-9A96-DD5A50557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68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18399-D42C-4E40-AE51-B64198EB5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9DAC50-CD01-42E7-8953-9780787D5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FB2D29B-2938-4859-9497-F74898C11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C019ACE-2D30-4509-ADE4-48D8E0D80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EB94F6-07BD-4A3F-908A-4DA73775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1BBDAE7-E82D-4237-9D2D-236E25ABF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26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35271B-0B5A-4101-AE59-0AA47C77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BBF80F-EBA4-4D47-9197-2EBF1AB7F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1B53B56-C77D-44C9-A8F5-20B57B3A5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3597443-7FFF-4749-9355-4210136FF3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CE171A7-560F-47A4-8940-24D8B8CD6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E25DE18-E392-43F9-B1E8-F3960C6F1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2F16F21-7359-4F34-B3ED-82F948B3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71F4E8E-4AF6-4796-886E-D3A28308C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145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CC72A-EA3C-4317-9B81-6366E4F6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917CFD9-BE79-4B3E-9B8B-481A99FBD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3CA20F-76B3-4C81-992E-1BAE402A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291E78-C3CE-47A6-B28A-3357B4B78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89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C6623A5-0B57-4C0A-BB68-E2AE3C86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5E8CC45-3931-4463-86E1-D2D78B8A4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E4DE34-0389-40EE-AE3B-DB056583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930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7A8DA3-5C0C-4648-A559-C4E4F4981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293F2F-FC73-4320-9B1D-E880A47F7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CFA701-9DAF-47D9-AA07-5AC0564A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DDA616-A8A0-4035-9604-8013A7BC8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D08B1A-5A81-4BA6-9B96-DAE076B9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E5EF91-8B44-4310-8303-FBFE88508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45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03BE33-360E-4E16-AF8C-744408BAE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8C634FD-35CC-4776-8E7B-926C92F5B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CCB2E3-5A5A-4999-86BA-D163902DF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941AD7-530D-4FD0-930C-C76C8981C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162EAF-213F-417F-8D1F-3004E960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8B302B7-8227-4881-BE1B-B1CF0EFD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974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55C86F5-D6E5-4EC2-BE8E-6870AAAB3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6E0DE5-2E65-421A-8461-83D80860D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31A4F3-73E6-45B6-B64F-853C6DB5E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76F9F-AA3A-4534-8E0B-CC7CC1A61820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674537-78C1-40CE-B1DA-7EF9D5B8E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E8328D-316E-40B4-90A4-65290D5F6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21CE1-F23B-4269-A19C-858C4EF687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112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Himmel, Wolkenkratzer, Blume enthält.&#10;&#10;Automatisch generierte Beschreibung">
            <a:extLst>
              <a:ext uri="{FF2B5EF4-FFF2-40B4-BE49-F238E27FC236}">
                <a16:creationId xmlns:a16="http://schemas.microsoft.com/office/drawing/2014/main" id="{1F3A02C9-4A36-8B01-C058-048082619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1DB34EC9-6CE6-CA42-7047-91A986718580}"/>
              </a:ext>
            </a:extLst>
          </p:cNvPr>
          <p:cNvSpPr/>
          <p:nvPr/>
        </p:nvSpPr>
        <p:spPr>
          <a:xfrm>
            <a:off x="4543540" y="307910"/>
            <a:ext cx="7444561" cy="842250"/>
          </a:xfrm>
          <a:prstGeom prst="rect">
            <a:avLst/>
          </a:prstGeom>
          <a:solidFill>
            <a:srgbClr val="EA528F"/>
          </a:solidFill>
          <a:ln>
            <a:solidFill>
              <a:srgbClr val="EA52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de-DE" sz="2400" b="1" dirty="0">
                <a:latin typeface="Arial"/>
                <a:cs typeface="Arial"/>
              </a:rPr>
              <a:t>Pre-Congress: June 18, 2025</a:t>
            </a:r>
            <a:endParaRPr lang="de-DE" dirty="0">
              <a:ea typeface="Calibri"/>
              <a:cs typeface="Calibri"/>
            </a:endParaRPr>
          </a:p>
          <a:p>
            <a:pPr algn="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Main Congress: June 19-21, 2025</a:t>
            </a:r>
          </a:p>
        </p:txBody>
      </p:sp>
    </p:spTree>
    <p:extLst>
      <p:ext uri="{BB962C8B-B14F-4D97-AF65-F5344CB8AC3E}">
        <p14:creationId xmlns:p14="http://schemas.microsoft.com/office/powerpoint/2010/main" val="35926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36089E2D-065B-C456-8D29-DF28F6A99B27}"/>
              </a:ext>
            </a:extLst>
          </p:cNvPr>
          <p:cNvSpPr/>
          <p:nvPr/>
        </p:nvSpPr>
        <p:spPr>
          <a:xfrm>
            <a:off x="3727173" y="1416326"/>
            <a:ext cx="7542876" cy="4025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de-DE" sz="2400" b="1" dirty="0">
              <a:solidFill>
                <a:srgbClr val="EA5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2">
            <a:extLst>
              <a:ext uri="{FF2B5EF4-FFF2-40B4-BE49-F238E27FC236}">
                <a16:creationId xmlns:a16="http://schemas.microsoft.com/office/drawing/2014/main" id="{56C1BD74-961B-B382-96A8-ABD5C109F9C6}"/>
              </a:ext>
            </a:extLst>
          </p:cNvPr>
          <p:cNvSpPr/>
          <p:nvPr/>
        </p:nvSpPr>
        <p:spPr>
          <a:xfrm>
            <a:off x="3548586" y="1674621"/>
            <a:ext cx="8025556" cy="4921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dirty="0">
                <a:solidFill>
                  <a:srgbClr val="EA528F"/>
                </a:solidFill>
                <a:latin typeface="Arial"/>
                <a:cs typeface="Arial"/>
              </a:rPr>
              <a:t>YOUR MEETING YOUR PROGRAM!</a:t>
            </a:r>
          </a:p>
          <a:p>
            <a:endParaRPr lang="de-DE" sz="2400" b="1" dirty="0">
              <a:solidFill>
                <a:srgbClr val="EA528F"/>
              </a:solidFill>
              <a:latin typeface="Arial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Showcasing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Asian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Aesthetics</a:t>
            </a: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Invited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faculty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: ‘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best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rated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’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speakers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across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all ISAPS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events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the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last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two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years</a:t>
            </a: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Rest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/>
              </a:rPr>
              <a:t>the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/>
              </a:rPr>
              <a:t>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/>
              </a:rPr>
              <a:t>program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/>
              </a:rPr>
              <a:t>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/>
              </a:rPr>
              <a:t>selected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/>
              </a:rPr>
              <a:t>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/>
              </a:rPr>
              <a:t>from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/>
              </a:rPr>
              <a:t> a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/>
              </a:rPr>
              <a:t>competitive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/>
              </a:rPr>
              <a:t> peer-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/>
              </a:rPr>
              <a:t>reviewed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/>
              </a:rPr>
              <a:t>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/>
              </a:rPr>
              <a:t>abstract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/>
              </a:rPr>
              <a:t>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/>
              </a:rPr>
              <a:t>submission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/>
              </a:rPr>
              <a:t>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/>
              </a:rPr>
              <a:t>process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/>
              </a:rPr>
              <a:t> 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endParaRPr lang="de-DE" sz="2400" b="1" dirty="0">
              <a:solidFill>
                <a:srgbClr val="EA528F"/>
              </a:solidFill>
              <a:latin typeface="Arial"/>
              <a:cs typeface="Arial"/>
            </a:endParaRPr>
          </a:p>
          <a:p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	* </a:t>
            </a:r>
            <a:r>
              <a:rPr lang="de-DE" sz="2400" b="1" dirty="0">
                <a:solidFill>
                  <a:srgbClr val="EA528F"/>
                </a:solidFill>
                <a:latin typeface="Arial"/>
                <a:cs typeface="Arial"/>
              </a:rPr>
              <a:t>Special </a:t>
            </a:r>
            <a:r>
              <a:rPr lang="de-DE" sz="2400" b="1" dirty="0" err="1">
                <a:solidFill>
                  <a:srgbClr val="EA528F"/>
                </a:solidFill>
                <a:latin typeface="Arial"/>
                <a:cs typeface="Arial"/>
              </a:rPr>
              <a:t>rates</a:t>
            </a:r>
            <a:r>
              <a:rPr lang="de-DE" sz="2400" b="1" dirty="0">
                <a:solidFill>
                  <a:srgbClr val="EA528F"/>
                </a:solidFill>
                <a:latin typeface="Arial"/>
                <a:cs typeface="Arial"/>
              </a:rPr>
              <a:t> </a:t>
            </a:r>
            <a:r>
              <a:rPr lang="de-DE" sz="2400" b="1" dirty="0" err="1">
                <a:solidFill>
                  <a:srgbClr val="EA528F"/>
                </a:solidFill>
                <a:latin typeface="Arial"/>
                <a:cs typeface="Arial"/>
              </a:rPr>
              <a:t>for</a:t>
            </a:r>
            <a:r>
              <a:rPr lang="de-DE" sz="2400" b="1" dirty="0">
                <a:solidFill>
                  <a:srgbClr val="EA528F"/>
                </a:solidFill>
                <a:latin typeface="Arial"/>
                <a:cs typeface="Arial"/>
              </a:rPr>
              <a:t> ISAPS </a:t>
            </a:r>
            <a:r>
              <a:rPr lang="de-DE" sz="2400" b="1" dirty="0" err="1">
                <a:solidFill>
                  <a:srgbClr val="EA528F"/>
                </a:solidFill>
                <a:latin typeface="Arial"/>
                <a:cs typeface="Arial"/>
              </a:rPr>
              <a:t>members</a:t>
            </a:r>
            <a:r>
              <a:rPr lang="de-DE" sz="2400" b="1" dirty="0">
                <a:solidFill>
                  <a:srgbClr val="EA528F"/>
                </a:solidFill>
                <a:latin typeface="Arial"/>
                <a:cs typeface="Arial"/>
              </a:rPr>
              <a:t> </a:t>
            </a:r>
          </a:p>
          <a:p>
            <a:r>
              <a:rPr lang="de-DE" sz="2400" b="1" dirty="0">
                <a:solidFill>
                  <a:srgbClr val="EA528F"/>
                </a:solidFill>
                <a:latin typeface="Arial"/>
                <a:cs typeface="Arial"/>
              </a:rPr>
              <a:t>	</a:t>
            </a:r>
          </a:p>
          <a:p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	</a:t>
            </a:r>
            <a:endParaRPr lang="de-DE" sz="2400" b="1" dirty="0">
              <a:solidFill>
                <a:srgbClr val="EA528F"/>
              </a:solidFill>
              <a:latin typeface="Arial"/>
              <a:cs typeface="Arial"/>
            </a:endParaRPr>
          </a:p>
          <a:p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endParaRPr lang="de-DE" sz="2400" b="1" dirty="0">
              <a:solidFill>
                <a:srgbClr val="EA5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95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B60D294-4419-47BD-A9EB-E3FD1644F8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499"/>
          <a:stretch/>
        </p:blipFill>
        <p:spPr>
          <a:xfrm>
            <a:off x="0" y="0"/>
            <a:ext cx="3224840" cy="6858000"/>
          </a:xfrm>
          <a:prstGeom prst="rect">
            <a:avLst/>
          </a:prstGeom>
        </p:spPr>
      </p:pic>
      <p:pic>
        <p:nvPicPr>
          <p:cNvPr id="9" name="Grafik 8" descr="Ein Bild, das Karte enthält.&#10;&#10;Automatisch generierte Beschreibung">
            <a:extLst>
              <a:ext uri="{FF2B5EF4-FFF2-40B4-BE49-F238E27FC236}">
                <a16:creationId xmlns:a16="http://schemas.microsoft.com/office/drawing/2014/main" id="{47EC2A40-7A08-4C48-99CE-3D1729B3345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188" y="1736464"/>
            <a:ext cx="7443537" cy="4961118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1FA40D27-3C3C-4929-A190-D6B41452EC98}"/>
              </a:ext>
            </a:extLst>
          </p:cNvPr>
          <p:cNvSpPr txBox="1">
            <a:spLocks/>
          </p:cNvSpPr>
          <p:nvPr/>
        </p:nvSpPr>
        <p:spPr>
          <a:xfrm>
            <a:off x="2527977" y="1380565"/>
            <a:ext cx="9664023" cy="86607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800" b="1" dirty="0">
                <a:solidFill>
                  <a:srgbClr val="0E1230"/>
                </a:solidFill>
                <a:latin typeface="Neutra Text" panose="02000000000000000000" pitchFamily="50" charset="0"/>
              </a:rPr>
              <a:t>RENEW OR BECOME A MEMBER</a:t>
            </a:r>
          </a:p>
          <a:p>
            <a:endParaRPr lang="de-DE" sz="5800" b="1" dirty="0">
              <a:solidFill>
                <a:srgbClr val="0E1230"/>
              </a:solidFill>
              <a:latin typeface="Neutra Text" panose="02000000000000000000" pitchFamily="50" charset="0"/>
            </a:endParaRPr>
          </a:p>
          <a:p>
            <a:endParaRPr lang="de-DE" sz="5800" b="1" dirty="0">
              <a:solidFill>
                <a:srgbClr val="0E1230"/>
              </a:solidFill>
              <a:latin typeface="Neutra Text" panose="02000000000000000000" pitchFamily="50" charset="0"/>
              <a:ea typeface="+mj-lt"/>
              <a:cs typeface="+mj-lt"/>
            </a:endParaRPr>
          </a:p>
          <a:p>
            <a:r>
              <a:rPr lang="de-DE" b="1" dirty="0">
                <a:solidFill>
                  <a:srgbClr val="F99D1C"/>
                </a:solidFill>
                <a:latin typeface="Neutra Text" panose="02000000000000000000"/>
                <a:ea typeface="+mj-lt"/>
                <a:cs typeface="+mj-lt"/>
              </a:rPr>
              <a:t>www.isaps.org/membership/applying-to-join-isaps/</a:t>
            </a:r>
            <a:endParaRPr lang="de-DE" b="1" dirty="0">
              <a:solidFill>
                <a:schemeClr val="accent2"/>
              </a:solidFill>
              <a:latin typeface="Neutra Text" panose="02000000000000000000" pitchFamily="50" charset="0"/>
            </a:endParaRPr>
          </a:p>
          <a:p>
            <a:endParaRPr lang="de-DE" sz="6000" b="1" dirty="0">
              <a:solidFill>
                <a:srgbClr val="F99D1C"/>
              </a:solidFill>
              <a:latin typeface="Neutra Text" panose="02000000000000000000" pitchFamily="50" charset="0"/>
            </a:endParaRPr>
          </a:p>
          <a:p>
            <a:endParaRPr lang="de-DE" sz="4800" b="1" dirty="0">
              <a:solidFill>
                <a:srgbClr val="F99D1C"/>
              </a:solidFill>
              <a:latin typeface="Neutra Text" panose="02000000000000000000" pitchFamily="50" charset="0"/>
            </a:endParaRPr>
          </a:p>
          <a:p>
            <a:endParaRPr lang="de-DE" sz="4800" dirty="0">
              <a:solidFill>
                <a:srgbClr val="0E1230"/>
              </a:solidFill>
              <a:latin typeface="Neutra Text" panose="02000000000000000000" pitchFamily="50" charset="0"/>
            </a:endParaRPr>
          </a:p>
          <a:p>
            <a:endParaRPr lang="de-DE" sz="4800" dirty="0">
              <a:solidFill>
                <a:srgbClr val="0E1230"/>
              </a:solidFill>
              <a:latin typeface="Neutra Text" panose="020000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1DDED2-878B-463F-B936-8A6A475BB199}"/>
              </a:ext>
            </a:extLst>
          </p:cNvPr>
          <p:cNvSpPr txBox="1"/>
          <p:nvPr/>
        </p:nvSpPr>
        <p:spPr>
          <a:xfrm>
            <a:off x="3633161" y="3546386"/>
            <a:ext cx="7399866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dirty="0">
                <a:latin typeface="Neutra Text"/>
                <a:ea typeface="+mn-lt"/>
                <a:cs typeface="+mn-lt"/>
              </a:rPr>
              <a:t>Residents can join for free</a:t>
            </a:r>
            <a:r>
              <a:rPr lang="en-GB" sz="2800" dirty="0">
                <a:solidFill>
                  <a:srgbClr val="0E1230"/>
                </a:solidFill>
                <a:latin typeface="Neutra Text"/>
                <a:ea typeface="+mn-lt"/>
                <a:cs typeface="+mn-lt"/>
              </a:rPr>
              <a:t>, for up to three years.</a:t>
            </a:r>
          </a:p>
          <a:p>
            <a:endParaRPr lang="en-GB" sz="2800" dirty="0">
              <a:latin typeface="Neutra Text"/>
              <a:ea typeface="+mn-lt"/>
              <a:cs typeface="+mn-lt"/>
            </a:endParaRPr>
          </a:p>
          <a:p>
            <a:pPr algn="l"/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0839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27DFF8B329814385D2A7D624F46EF9" ma:contentTypeVersion="18" ma:contentTypeDescription="Create a new document." ma:contentTypeScope="" ma:versionID="bde22200b0b28d3a94de50b8db6b21d5">
  <xsd:schema xmlns:xsd="http://www.w3.org/2001/XMLSchema" xmlns:xs="http://www.w3.org/2001/XMLSchema" xmlns:p="http://schemas.microsoft.com/office/2006/metadata/properties" xmlns:ns2="9f345372-16f1-413e-99a9-12a1414f8134" xmlns:ns3="45461385-cb50-42ff-b9a0-8d993fd2bf4e" targetNamespace="http://schemas.microsoft.com/office/2006/metadata/properties" ma:root="true" ma:fieldsID="5e878d1d831b2b98862497d22d0f7adb" ns2:_="" ns3:_="">
    <xsd:import namespace="9f345372-16f1-413e-99a9-12a1414f8134"/>
    <xsd:import namespace="45461385-cb50-42ff-b9a0-8d993fd2bf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345372-16f1-413e-99a9-12a1414f81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c005952-c6b3-4eea-b79c-e3d459f941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61385-cb50-42ff-b9a0-8d993fd2bf4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67c1e34-e5a1-4d5e-8484-adf26bb856b6}" ma:internalName="TaxCatchAll" ma:showField="CatchAllData" ma:web="45461385-cb50-42ff-b9a0-8d993fd2bf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f345372-16f1-413e-99a9-12a1414f8134">
      <Terms xmlns="http://schemas.microsoft.com/office/infopath/2007/PartnerControls"/>
    </lcf76f155ced4ddcb4097134ff3c332f>
    <TaxCatchAll xmlns="45461385-cb50-42ff-b9a0-8d993fd2bf4e" xsi:nil="true"/>
  </documentManagement>
</p:properties>
</file>

<file path=customXml/itemProps1.xml><?xml version="1.0" encoding="utf-8"?>
<ds:datastoreItem xmlns:ds="http://schemas.openxmlformats.org/officeDocument/2006/customXml" ds:itemID="{7107DBC4-F356-458F-A15D-A944A2E814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345372-16f1-413e-99a9-12a1414f8134"/>
    <ds:schemaRef ds:uri="45461385-cb50-42ff-b9a0-8d993fd2bf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F18F15-DBEA-40F0-991D-486CE59F79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A104E5-787C-46FD-BC70-09F459E9BD37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45461385-cb50-42ff-b9a0-8d993fd2bf4e"/>
    <ds:schemaRef ds:uri="http://schemas.microsoft.com/office/infopath/2007/PartnerControls"/>
    <ds:schemaRef ds:uri="9f345372-16f1-413e-99a9-12a1414f813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87</Words>
  <Application>Microsoft Office PowerPoint</Application>
  <PresentationFormat>Widescreen</PresentationFormat>
  <Paragraphs>20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Neutra Text</vt:lpstr>
      <vt:lpstr>Office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Berrin</dc:creator>
  <cp:lastModifiedBy>Monica Martins</cp:lastModifiedBy>
  <cp:revision>263</cp:revision>
  <dcterms:created xsi:type="dcterms:W3CDTF">2021-08-26T13:33:14Z</dcterms:created>
  <dcterms:modified xsi:type="dcterms:W3CDTF">2025-04-22T10:02:07Z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0x0101005527DFF8B329814385D2A7D624F46EF9</vt:lpwstr>
  </property>
  <property fmtid="{D5CDD505-2E9C-101B-9397-08002B2CF9AE}" pid="3" name="MediaServiceImageTags">
    <vt:lpwstr/>
  </property>
</Properties>
</file>