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61" r:id="rId5"/>
    <p:sldId id="263"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userDrawn="1">
          <p15:clr>
            <a:srgbClr val="A4A3A4"/>
          </p15:clr>
        </p15:guide>
        <p15:guide id="2" pos="7680" userDrawn="1">
          <p15:clr>
            <a:srgbClr val="A4A3A4"/>
          </p15:clr>
        </p15:guide>
        <p15:guide id="3" userDrawn="1">
          <p15:clr>
            <a:srgbClr val="A4A3A4"/>
          </p15:clr>
        </p15:guide>
        <p15:guide id="4" orient="horz" pos="1389" userDrawn="1">
          <p15:clr>
            <a:srgbClr val="A4A3A4"/>
          </p15:clr>
        </p15:guide>
        <p15:guide id="5" pos="211" userDrawn="1">
          <p15:clr>
            <a:srgbClr val="A4A3A4"/>
          </p15:clr>
        </p15:guide>
        <p15:guide id="6" pos="7469" userDrawn="1">
          <p15:clr>
            <a:srgbClr val="A4A3A4"/>
          </p15:clr>
        </p15:guide>
        <p15:guide id="7" pos="5178" userDrawn="1">
          <p15:clr>
            <a:srgbClr val="A4A3A4"/>
          </p15:clr>
        </p15:guide>
        <p15:guide id="8" orient="horz" pos="1162" userDrawn="1">
          <p15:clr>
            <a:srgbClr val="A4A3A4"/>
          </p15:clr>
        </p15:guide>
        <p15:guide id="9"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D1C"/>
    <a:srgbClr val="0E1230"/>
    <a:srgbClr val="0A4064"/>
    <a:srgbClr val="0070C0"/>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7" autoAdjust="0"/>
    <p:restoredTop sz="94660"/>
  </p:normalViewPr>
  <p:slideViewPr>
    <p:cSldViewPr snapToGrid="0">
      <p:cViewPr varScale="1">
        <p:scale>
          <a:sx n="63" d="100"/>
          <a:sy n="63" d="100"/>
        </p:scale>
        <p:origin x="720" y="36"/>
      </p:cViewPr>
      <p:guideLst>
        <p:guide orient="horz" pos="187"/>
        <p:guide pos="7680"/>
        <p:guide/>
        <p:guide orient="horz" pos="1389"/>
        <p:guide pos="211"/>
        <p:guide pos="7469"/>
        <p:guide pos="5178"/>
        <p:guide orient="horz" pos="1162"/>
        <p:guide pos="597"/>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7F1B08-ECF4-44F8-9286-FD6B1B201694}" type="datetimeFigureOut">
              <a:rPr lang="de-DE" smtClean="0"/>
              <a:t>31.07.2023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ED94B-22C5-4D49-AD7D-7AF4A39EDFDA}" type="slidenum">
              <a:rPr lang="de-DE" smtClean="0"/>
              <a:t>‹#›</a:t>
            </a:fld>
            <a:endParaRPr lang="de-DE"/>
          </a:p>
        </p:txBody>
      </p:sp>
    </p:spTree>
    <p:extLst>
      <p:ext uri="{BB962C8B-B14F-4D97-AF65-F5344CB8AC3E}">
        <p14:creationId xmlns:p14="http://schemas.microsoft.com/office/powerpoint/2010/main" val="2650321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25408-62AD-4A77-8E2F-23F9DB0E6A0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D2D11B1-4E35-4026-9233-8A9E173F3E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80AABF9-9D5B-4CD1-948D-29091DA43C8E}"/>
              </a:ext>
            </a:extLst>
          </p:cNvPr>
          <p:cNvSpPr>
            <a:spLocks noGrp="1"/>
          </p:cNvSpPr>
          <p:nvPr>
            <p:ph type="dt" sz="half" idx="10"/>
          </p:nvPr>
        </p:nvSpPr>
        <p:spPr/>
        <p:txBody>
          <a:bodyPr/>
          <a:lstStyle/>
          <a:p>
            <a:fld id="{88976F9F-AA3A-4534-8E0B-CC7CC1A61820}" type="datetimeFigureOut">
              <a:rPr lang="de-DE" smtClean="0"/>
              <a:t>31.07.2023</a:t>
            </a:fld>
            <a:endParaRPr lang="de-DE"/>
          </a:p>
        </p:txBody>
      </p:sp>
      <p:sp>
        <p:nvSpPr>
          <p:cNvPr id="5" name="Fußzeilenplatzhalter 4">
            <a:extLst>
              <a:ext uri="{FF2B5EF4-FFF2-40B4-BE49-F238E27FC236}">
                <a16:creationId xmlns:a16="http://schemas.microsoft.com/office/drawing/2014/main" id="{FC23003F-0F5E-4FFD-A6A7-E05DBFB751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645CA37-62ED-4EB0-8E07-C8A716C7C528}"/>
              </a:ext>
            </a:extLst>
          </p:cNvPr>
          <p:cNvSpPr>
            <a:spLocks noGrp="1"/>
          </p:cNvSpPr>
          <p:nvPr>
            <p:ph type="sldNum" sz="quarter" idx="12"/>
          </p:nvPr>
        </p:nvSpPr>
        <p:spPr/>
        <p:txBody>
          <a:bodyPr/>
          <a:lstStyle/>
          <a:p>
            <a:fld id="{59E21CE1-F23B-4269-A19C-858C4EF687FC}" type="slidenum">
              <a:rPr lang="de-DE" smtClean="0"/>
              <a:t>‹#›</a:t>
            </a:fld>
            <a:endParaRPr lang="de-DE"/>
          </a:p>
        </p:txBody>
      </p:sp>
    </p:spTree>
    <p:extLst>
      <p:ext uri="{BB962C8B-B14F-4D97-AF65-F5344CB8AC3E}">
        <p14:creationId xmlns:p14="http://schemas.microsoft.com/office/powerpoint/2010/main" val="787029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3B6EBF-AAED-4DFF-A18E-7793C9D7EC8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C241A03-9EF1-4A70-9F85-81D8BFF2B15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A74FA7D-4EC9-404C-9F00-D3B15D60595F}"/>
              </a:ext>
            </a:extLst>
          </p:cNvPr>
          <p:cNvSpPr>
            <a:spLocks noGrp="1"/>
          </p:cNvSpPr>
          <p:nvPr>
            <p:ph type="dt" sz="half" idx="10"/>
          </p:nvPr>
        </p:nvSpPr>
        <p:spPr/>
        <p:txBody>
          <a:bodyPr/>
          <a:lstStyle/>
          <a:p>
            <a:fld id="{88976F9F-AA3A-4534-8E0B-CC7CC1A61820}" type="datetimeFigureOut">
              <a:rPr lang="de-DE" smtClean="0"/>
              <a:t>31.07.2023</a:t>
            </a:fld>
            <a:endParaRPr lang="de-DE"/>
          </a:p>
        </p:txBody>
      </p:sp>
      <p:sp>
        <p:nvSpPr>
          <p:cNvPr id="5" name="Fußzeilenplatzhalter 4">
            <a:extLst>
              <a:ext uri="{FF2B5EF4-FFF2-40B4-BE49-F238E27FC236}">
                <a16:creationId xmlns:a16="http://schemas.microsoft.com/office/drawing/2014/main" id="{62595D7F-2DE1-40FE-BB9E-D6B9F27F568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213E6D5-4667-4D1D-BF19-21A382986FEB}"/>
              </a:ext>
            </a:extLst>
          </p:cNvPr>
          <p:cNvSpPr>
            <a:spLocks noGrp="1"/>
          </p:cNvSpPr>
          <p:nvPr>
            <p:ph type="sldNum" sz="quarter" idx="12"/>
          </p:nvPr>
        </p:nvSpPr>
        <p:spPr/>
        <p:txBody>
          <a:bodyPr/>
          <a:lstStyle/>
          <a:p>
            <a:fld id="{59E21CE1-F23B-4269-A19C-858C4EF687FC}" type="slidenum">
              <a:rPr lang="de-DE" smtClean="0"/>
              <a:t>‹#›</a:t>
            </a:fld>
            <a:endParaRPr lang="de-DE"/>
          </a:p>
        </p:txBody>
      </p:sp>
    </p:spTree>
    <p:extLst>
      <p:ext uri="{BB962C8B-B14F-4D97-AF65-F5344CB8AC3E}">
        <p14:creationId xmlns:p14="http://schemas.microsoft.com/office/powerpoint/2010/main" val="214567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5B66CCD-0894-45E8-A804-3F216657B6A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5E78258-E8C8-4473-80D9-42259B74DA5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7B8A86E-24D7-44C9-BD0E-B80B6DE6436B}"/>
              </a:ext>
            </a:extLst>
          </p:cNvPr>
          <p:cNvSpPr>
            <a:spLocks noGrp="1"/>
          </p:cNvSpPr>
          <p:nvPr>
            <p:ph type="dt" sz="half" idx="10"/>
          </p:nvPr>
        </p:nvSpPr>
        <p:spPr/>
        <p:txBody>
          <a:bodyPr/>
          <a:lstStyle/>
          <a:p>
            <a:fld id="{88976F9F-AA3A-4534-8E0B-CC7CC1A61820}" type="datetimeFigureOut">
              <a:rPr lang="de-DE" smtClean="0"/>
              <a:t>31.07.2023</a:t>
            </a:fld>
            <a:endParaRPr lang="de-DE"/>
          </a:p>
        </p:txBody>
      </p:sp>
      <p:sp>
        <p:nvSpPr>
          <p:cNvPr id="5" name="Fußzeilenplatzhalter 4">
            <a:extLst>
              <a:ext uri="{FF2B5EF4-FFF2-40B4-BE49-F238E27FC236}">
                <a16:creationId xmlns:a16="http://schemas.microsoft.com/office/drawing/2014/main" id="{0964DE01-CCFC-4257-A76B-03A7FE67389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E1247DF-1848-4793-A06B-3DF31C8ED57B}"/>
              </a:ext>
            </a:extLst>
          </p:cNvPr>
          <p:cNvSpPr>
            <a:spLocks noGrp="1"/>
          </p:cNvSpPr>
          <p:nvPr>
            <p:ph type="sldNum" sz="quarter" idx="12"/>
          </p:nvPr>
        </p:nvSpPr>
        <p:spPr/>
        <p:txBody>
          <a:bodyPr/>
          <a:lstStyle/>
          <a:p>
            <a:fld id="{59E21CE1-F23B-4269-A19C-858C4EF687FC}" type="slidenum">
              <a:rPr lang="de-DE" smtClean="0"/>
              <a:t>‹#›</a:t>
            </a:fld>
            <a:endParaRPr lang="de-DE"/>
          </a:p>
        </p:txBody>
      </p:sp>
    </p:spTree>
    <p:extLst>
      <p:ext uri="{BB962C8B-B14F-4D97-AF65-F5344CB8AC3E}">
        <p14:creationId xmlns:p14="http://schemas.microsoft.com/office/powerpoint/2010/main" val="1736152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3238893" cy="6857997"/>
          </a:xfrm>
          <a:prstGeom prst="rect">
            <a:avLst/>
          </a:prstGeom>
        </p:spPr>
      </p:pic>
      <p:pic>
        <p:nvPicPr>
          <p:cNvPr id="17" name="bg object 17"/>
          <p:cNvPicPr/>
          <p:nvPr/>
        </p:nvPicPr>
        <p:blipFill>
          <a:blip r:embed="rId3" cstate="print"/>
          <a:stretch>
            <a:fillRect/>
          </a:stretch>
        </p:blipFill>
        <p:spPr>
          <a:xfrm>
            <a:off x="4618347" y="2278570"/>
            <a:ext cx="5971301" cy="3876675"/>
          </a:xfrm>
          <a:prstGeom prst="rect">
            <a:avLst/>
          </a:prstGeom>
        </p:spPr>
      </p:pic>
      <p:sp>
        <p:nvSpPr>
          <p:cNvPr id="2" name="Holder 2"/>
          <p:cNvSpPr>
            <a:spLocks noGrp="1"/>
          </p:cNvSpPr>
          <p:nvPr>
            <p:ph type="ctrTitle"/>
          </p:nvPr>
        </p:nvSpPr>
        <p:spPr>
          <a:xfrm>
            <a:off x="2584322" y="1072083"/>
            <a:ext cx="7023354" cy="1640205"/>
          </a:xfrm>
          <a:prstGeom prst="rect">
            <a:avLst/>
          </a:prstGeom>
        </p:spPr>
        <p:txBody>
          <a:bodyPr wrap="square" lIns="0" tIns="0" rIns="0" bIns="0">
            <a:spAutoFit/>
          </a:bodyPr>
          <a:lstStyle>
            <a:lvl1pPr>
              <a:defRPr sz="5800" b="1" i="0">
                <a:solidFill>
                  <a:srgbClr val="0D122F"/>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04233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Style slide layout">
    <p:bg>
      <p:bgPr>
        <a:blipFill dpi="0" rotWithShape="1">
          <a:blip r:embed="rId2" cstate="email">
            <a:lum/>
            <a:extLst>
              <a:ext uri="{28A0092B-C50C-407E-A947-70E740481C1C}">
                <a14:useLocalDpi xmlns:a14="http://schemas.microsoft.com/office/drawing/2010/main"/>
              </a:ext>
            </a:extLst>
          </a:blip>
          <a:srcRect/>
          <a:stretch>
            <a:fillRect r="3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A62946D-F2ED-4A3A-AFF2-114E504B5745}"/>
              </a:ext>
            </a:extLst>
          </p:cNvPr>
          <p:cNvSpPr/>
          <p:nvPr userDrawn="1"/>
        </p:nvSpPr>
        <p:spPr>
          <a:xfrm>
            <a:off x="2791725" y="0"/>
            <a:ext cx="8973404" cy="6858000"/>
          </a:xfrm>
          <a:custGeom>
            <a:avLst/>
            <a:gdLst>
              <a:gd name="connsiteX0" fmla="*/ 2419756 w 9202402"/>
              <a:gd name="connsiteY0" fmla="*/ 0 h 6858000"/>
              <a:gd name="connsiteX1" fmla="*/ 9202402 w 9202402"/>
              <a:gd name="connsiteY1" fmla="*/ 0 h 6858000"/>
              <a:gd name="connsiteX2" fmla="*/ 9188795 w 9202402"/>
              <a:gd name="connsiteY2" fmla="*/ 6858000 h 6858000"/>
              <a:gd name="connsiteX3" fmla="*/ 0 w 9202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02402" h="6858000">
                <a:moveTo>
                  <a:pt x="2419756" y="0"/>
                </a:moveTo>
                <a:lnTo>
                  <a:pt x="9202402" y="0"/>
                </a:lnTo>
                <a:lnTo>
                  <a:pt x="9188795"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2B98542A-477C-4DE9-BE76-734F0C55D2E2}"/>
              </a:ext>
            </a:extLst>
          </p:cNvPr>
          <p:cNvSpPr/>
          <p:nvPr userDrawn="1"/>
        </p:nvSpPr>
        <p:spPr>
          <a:xfrm>
            <a:off x="3116995" y="-142240"/>
            <a:ext cx="9159519" cy="7000240"/>
          </a:xfrm>
          <a:custGeom>
            <a:avLst/>
            <a:gdLst>
              <a:gd name="connsiteX0" fmla="*/ 2419756 w 9202402"/>
              <a:gd name="connsiteY0" fmla="*/ 0 h 6858000"/>
              <a:gd name="connsiteX1" fmla="*/ 9202402 w 9202402"/>
              <a:gd name="connsiteY1" fmla="*/ 0 h 6858000"/>
              <a:gd name="connsiteX2" fmla="*/ 9188795 w 9202402"/>
              <a:gd name="connsiteY2" fmla="*/ 6858000 h 6858000"/>
              <a:gd name="connsiteX3" fmla="*/ 0 w 9202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02402" h="6858000">
                <a:moveTo>
                  <a:pt x="2419756" y="0"/>
                </a:moveTo>
                <a:lnTo>
                  <a:pt x="9202402" y="0"/>
                </a:lnTo>
                <a:lnTo>
                  <a:pt x="9188795" y="6858000"/>
                </a:lnTo>
                <a:lnTo>
                  <a:pt x="0" y="6858000"/>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438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3560E2-DC07-4D4D-A640-013753D028D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C208561-BD1C-4A97-BADB-EC6F43E2253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DE9F60C-7184-4EB8-B3C1-C69CFFF97CEC}"/>
              </a:ext>
            </a:extLst>
          </p:cNvPr>
          <p:cNvSpPr>
            <a:spLocks noGrp="1"/>
          </p:cNvSpPr>
          <p:nvPr>
            <p:ph type="dt" sz="half" idx="10"/>
          </p:nvPr>
        </p:nvSpPr>
        <p:spPr/>
        <p:txBody>
          <a:bodyPr/>
          <a:lstStyle/>
          <a:p>
            <a:fld id="{88976F9F-AA3A-4534-8E0B-CC7CC1A61820}" type="datetimeFigureOut">
              <a:rPr lang="de-DE" smtClean="0"/>
              <a:t>31.07.2023</a:t>
            </a:fld>
            <a:endParaRPr lang="de-DE"/>
          </a:p>
        </p:txBody>
      </p:sp>
      <p:sp>
        <p:nvSpPr>
          <p:cNvPr id="5" name="Fußzeilenplatzhalter 4">
            <a:extLst>
              <a:ext uri="{FF2B5EF4-FFF2-40B4-BE49-F238E27FC236}">
                <a16:creationId xmlns:a16="http://schemas.microsoft.com/office/drawing/2014/main" id="{1A186EF8-2AF7-4C36-B659-F61785F745F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F96033C-D292-4F37-A0A3-28F9BAD00C47}"/>
              </a:ext>
            </a:extLst>
          </p:cNvPr>
          <p:cNvSpPr>
            <a:spLocks noGrp="1"/>
          </p:cNvSpPr>
          <p:nvPr>
            <p:ph type="sldNum" sz="quarter" idx="12"/>
          </p:nvPr>
        </p:nvSpPr>
        <p:spPr/>
        <p:txBody>
          <a:bodyPr/>
          <a:lstStyle/>
          <a:p>
            <a:fld id="{59E21CE1-F23B-4269-A19C-858C4EF687FC}" type="slidenum">
              <a:rPr lang="de-DE" smtClean="0"/>
              <a:t>‹#›</a:t>
            </a:fld>
            <a:endParaRPr lang="de-DE"/>
          </a:p>
        </p:txBody>
      </p:sp>
    </p:spTree>
    <p:extLst>
      <p:ext uri="{BB962C8B-B14F-4D97-AF65-F5344CB8AC3E}">
        <p14:creationId xmlns:p14="http://schemas.microsoft.com/office/powerpoint/2010/main" val="2830743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EA6E1A-8FA6-4E28-BA4C-280AB386F91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200C029-51E2-402C-8EF2-1B4990EB02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B02406F-C5E5-46A8-B79F-7E4DE8F31A51}"/>
              </a:ext>
            </a:extLst>
          </p:cNvPr>
          <p:cNvSpPr>
            <a:spLocks noGrp="1"/>
          </p:cNvSpPr>
          <p:nvPr>
            <p:ph type="dt" sz="half" idx="10"/>
          </p:nvPr>
        </p:nvSpPr>
        <p:spPr/>
        <p:txBody>
          <a:bodyPr/>
          <a:lstStyle/>
          <a:p>
            <a:fld id="{88976F9F-AA3A-4534-8E0B-CC7CC1A61820}" type="datetimeFigureOut">
              <a:rPr lang="de-DE" smtClean="0"/>
              <a:t>31.07.2023</a:t>
            </a:fld>
            <a:endParaRPr lang="de-DE"/>
          </a:p>
        </p:txBody>
      </p:sp>
      <p:sp>
        <p:nvSpPr>
          <p:cNvPr id="5" name="Fußzeilenplatzhalter 4">
            <a:extLst>
              <a:ext uri="{FF2B5EF4-FFF2-40B4-BE49-F238E27FC236}">
                <a16:creationId xmlns:a16="http://schemas.microsoft.com/office/drawing/2014/main" id="{FA375CFB-303D-4997-8E5E-E7F5CCC9892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6B39BF6-0889-45CF-9A96-DD5A505571FC}"/>
              </a:ext>
            </a:extLst>
          </p:cNvPr>
          <p:cNvSpPr>
            <a:spLocks noGrp="1"/>
          </p:cNvSpPr>
          <p:nvPr>
            <p:ph type="sldNum" sz="quarter" idx="12"/>
          </p:nvPr>
        </p:nvSpPr>
        <p:spPr/>
        <p:txBody>
          <a:bodyPr/>
          <a:lstStyle/>
          <a:p>
            <a:fld id="{59E21CE1-F23B-4269-A19C-858C4EF687FC}" type="slidenum">
              <a:rPr lang="de-DE" smtClean="0"/>
              <a:t>‹#›</a:t>
            </a:fld>
            <a:endParaRPr lang="de-DE"/>
          </a:p>
        </p:txBody>
      </p:sp>
    </p:spTree>
    <p:extLst>
      <p:ext uri="{BB962C8B-B14F-4D97-AF65-F5344CB8AC3E}">
        <p14:creationId xmlns:p14="http://schemas.microsoft.com/office/powerpoint/2010/main" val="422668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B18399-D42C-4E40-AE51-B64198EB550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09DAC50-CD01-42E7-8953-9780787D56C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FB2D29B-2938-4859-9497-F74898C11C1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C019ACE-2D30-4509-ADE4-48D8E0D8080C}"/>
              </a:ext>
            </a:extLst>
          </p:cNvPr>
          <p:cNvSpPr>
            <a:spLocks noGrp="1"/>
          </p:cNvSpPr>
          <p:nvPr>
            <p:ph type="dt" sz="half" idx="10"/>
          </p:nvPr>
        </p:nvSpPr>
        <p:spPr/>
        <p:txBody>
          <a:bodyPr/>
          <a:lstStyle/>
          <a:p>
            <a:fld id="{88976F9F-AA3A-4534-8E0B-CC7CC1A61820}" type="datetimeFigureOut">
              <a:rPr lang="de-DE" smtClean="0"/>
              <a:t>31.07.2023</a:t>
            </a:fld>
            <a:endParaRPr lang="de-DE"/>
          </a:p>
        </p:txBody>
      </p:sp>
      <p:sp>
        <p:nvSpPr>
          <p:cNvPr id="6" name="Fußzeilenplatzhalter 5">
            <a:extLst>
              <a:ext uri="{FF2B5EF4-FFF2-40B4-BE49-F238E27FC236}">
                <a16:creationId xmlns:a16="http://schemas.microsoft.com/office/drawing/2014/main" id="{7AEB94F6-07BD-4A3F-908A-4DA737750D8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1BBDAE7-E82D-4237-9D2D-236E25ABFD19}"/>
              </a:ext>
            </a:extLst>
          </p:cNvPr>
          <p:cNvSpPr>
            <a:spLocks noGrp="1"/>
          </p:cNvSpPr>
          <p:nvPr>
            <p:ph type="sldNum" sz="quarter" idx="12"/>
          </p:nvPr>
        </p:nvSpPr>
        <p:spPr/>
        <p:txBody>
          <a:bodyPr/>
          <a:lstStyle/>
          <a:p>
            <a:fld id="{59E21CE1-F23B-4269-A19C-858C4EF687FC}" type="slidenum">
              <a:rPr lang="de-DE" smtClean="0"/>
              <a:t>‹#›</a:t>
            </a:fld>
            <a:endParaRPr lang="de-DE"/>
          </a:p>
        </p:txBody>
      </p:sp>
    </p:spTree>
    <p:extLst>
      <p:ext uri="{BB962C8B-B14F-4D97-AF65-F5344CB8AC3E}">
        <p14:creationId xmlns:p14="http://schemas.microsoft.com/office/powerpoint/2010/main" val="3724264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35271B-0B5A-4101-AE59-0AA47C77400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1BBF80F-EBA4-4D47-9197-2EBF1AB7F2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1B53B56-C77D-44C9-A8F5-20B57B3A541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3597443-7FFF-4749-9355-4210136FF3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CE171A7-560F-47A4-8940-24D8B8CD68D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E25DE18-E392-43F9-B1E8-F3960C6F1A4C}"/>
              </a:ext>
            </a:extLst>
          </p:cNvPr>
          <p:cNvSpPr>
            <a:spLocks noGrp="1"/>
          </p:cNvSpPr>
          <p:nvPr>
            <p:ph type="dt" sz="half" idx="10"/>
          </p:nvPr>
        </p:nvSpPr>
        <p:spPr/>
        <p:txBody>
          <a:bodyPr/>
          <a:lstStyle/>
          <a:p>
            <a:fld id="{88976F9F-AA3A-4534-8E0B-CC7CC1A61820}" type="datetimeFigureOut">
              <a:rPr lang="de-DE" smtClean="0"/>
              <a:t>31.07.2023</a:t>
            </a:fld>
            <a:endParaRPr lang="de-DE"/>
          </a:p>
        </p:txBody>
      </p:sp>
      <p:sp>
        <p:nvSpPr>
          <p:cNvPr id="8" name="Fußzeilenplatzhalter 7">
            <a:extLst>
              <a:ext uri="{FF2B5EF4-FFF2-40B4-BE49-F238E27FC236}">
                <a16:creationId xmlns:a16="http://schemas.microsoft.com/office/drawing/2014/main" id="{02F16F21-7359-4F34-B3ED-82F948B30EB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71F4E8E-4AF6-4796-886E-D3A28308C56E}"/>
              </a:ext>
            </a:extLst>
          </p:cNvPr>
          <p:cNvSpPr>
            <a:spLocks noGrp="1"/>
          </p:cNvSpPr>
          <p:nvPr>
            <p:ph type="sldNum" sz="quarter" idx="12"/>
          </p:nvPr>
        </p:nvSpPr>
        <p:spPr/>
        <p:txBody>
          <a:bodyPr/>
          <a:lstStyle/>
          <a:p>
            <a:fld id="{59E21CE1-F23B-4269-A19C-858C4EF687FC}" type="slidenum">
              <a:rPr lang="de-DE" smtClean="0"/>
              <a:t>‹#›</a:t>
            </a:fld>
            <a:endParaRPr lang="de-DE"/>
          </a:p>
        </p:txBody>
      </p:sp>
    </p:spTree>
    <p:extLst>
      <p:ext uri="{BB962C8B-B14F-4D97-AF65-F5344CB8AC3E}">
        <p14:creationId xmlns:p14="http://schemas.microsoft.com/office/powerpoint/2010/main" val="2501457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CCC72A-EA3C-4317-9B81-6366E4F6714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917CFD9-BE79-4B3E-9B8B-481A99FBD4F1}"/>
              </a:ext>
            </a:extLst>
          </p:cNvPr>
          <p:cNvSpPr>
            <a:spLocks noGrp="1"/>
          </p:cNvSpPr>
          <p:nvPr>
            <p:ph type="dt" sz="half" idx="10"/>
          </p:nvPr>
        </p:nvSpPr>
        <p:spPr/>
        <p:txBody>
          <a:bodyPr/>
          <a:lstStyle/>
          <a:p>
            <a:fld id="{88976F9F-AA3A-4534-8E0B-CC7CC1A61820}" type="datetimeFigureOut">
              <a:rPr lang="de-DE" smtClean="0"/>
              <a:t>31.07.2023</a:t>
            </a:fld>
            <a:endParaRPr lang="de-DE"/>
          </a:p>
        </p:txBody>
      </p:sp>
      <p:sp>
        <p:nvSpPr>
          <p:cNvPr id="4" name="Fußzeilenplatzhalter 3">
            <a:extLst>
              <a:ext uri="{FF2B5EF4-FFF2-40B4-BE49-F238E27FC236}">
                <a16:creationId xmlns:a16="http://schemas.microsoft.com/office/drawing/2014/main" id="{363CA20F-76B3-4C81-992E-1BAE402AA8D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5291E78-C3CE-47A6-B28A-3357B4B78464}"/>
              </a:ext>
            </a:extLst>
          </p:cNvPr>
          <p:cNvSpPr>
            <a:spLocks noGrp="1"/>
          </p:cNvSpPr>
          <p:nvPr>
            <p:ph type="sldNum" sz="quarter" idx="12"/>
          </p:nvPr>
        </p:nvSpPr>
        <p:spPr/>
        <p:txBody>
          <a:bodyPr/>
          <a:lstStyle/>
          <a:p>
            <a:fld id="{59E21CE1-F23B-4269-A19C-858C4EF687FC}" type="slidenum">
              <a:rPr lang="de-DE" smtClean="0"/>
              <a:t>‹#›</a:t>
            </a:fld>
            <a:endParaRPr lang="de-DE"/>
          </a:p>
        </p:txBody>
      </p:sp>
    </p:spTree>
    <p:extLst>
      <p:ext uri="{BB962C8B-B14F-4D97-AF65-F5344CB8AC3E}">
        <p14:creationId xmlns:p14="http://schemas.microsoft.com/office/powerpoint/2010/main" val="311489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C6623A5-0B57-4C0A-BB68-E2AE3C86DA09}"/>
              </a:ext>
            </a:extLst>
          </p:cNvPr>
          <p:cNvSpPr>
            <a:spLocks noGrp="1"/>
          </p:cNvSpPr>
          <p:nvPr>
            <p:ph type="dt" sz="half" idx="10"/>
          </p:nvPr>
        </p:nvSpPr>
        <p:spPr/>
        <p:txBody>
          <a:bodyPr/>
          <a:lstStyle/>
          <a:p>
            <a:fld id="{88976F9F-AA3A-4534-8E0B-CC7CC1A61820}" type="datetimeFigureOut">
              <a:rPr lang="de-DE" smtClean="0"/>
              <a:t>31.07.2023</a:t>
            </a:fld>
            <a:endParaRPr lang="de-DE"/>
          </a:p>
        </p:txBody>
      </p:sp>
      <p:sp>
        <p:nvSpPr>
          <p:cNvPr id="3" name="Fußzeilenplatzhalter 2">
            <a:extLst>
              <a:ext uri="{FF2B5EF4-FFF2-40B4-BE49-F238E27FC236}">
                <a16:creationId xmlns:a16="http://schemas.microsoft.com/office/drawing/2014/main" id="{A5E8CC45-3931-4463-86E1-D2D78B8A49D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7E4DE34-0389-40EE-AE3B-DB056583FED5}"/>
              </a:ext>
            </a:extLst>
          </p:cNvPr>
          <p:cNvSpPr>
            <a:spLocks noGrp="1"/>
          </p:cNvSpPr>
          <p:nvPr>
            <p:ph type="sldNum" sz="quarter" idx="12"/>
          </p:nvPr>
        </p:nvSpPr>
        <p:spPr/>
        <p:txBody>
          <a:bodyPr/>
          <a:lstStyle/>
          <a:p>
            <a:fld id="{59E21CE1-F23B-4269-A19C-858C4EF687FC}" type="slidenum">
              <a:rPr lang="de-DE" smtClean="0"/>
              <a:t>‹#›</a:t>
            </a:fld>
            <a:endParaRPr lang="de-DE"/>
          </a:p>
        </p:txBody>
      </p:sp>
    </p:spTree>
    <p:extLst>
      <p:ext uri="{BB962C8B-B14F-4D97-AF65-F5344CB8AC3E}">
        <p14:creationId xmlns:p14="http://schemas.microsoft.com/office/powerpoint/2010/main" val="153930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7A8DA3-5C0C-4648-A559-C4E4F498150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A293F2F-FC73-4320-9B1D-E880A47F79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0CFA701-9DAF-47D9-AA07-5AC0564A38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8DDA616-A8A0-4035-9604-8013A7BC834F}"/>
              </a:ext>
            </a:extLst>
          </p:cNvPr>
          <p:cNvSpPr>
            <a:spLocks noGrp="1"/>
          </p:cNvSpPr>
          <p:nvPr>
            <p:ph type="dt" sz="half" idx="10"/>
          </p:nvPr>
        </p:nvSpPr>
        <p:spPr/>
        <p:txBody>
          <a:bodyPr/>
          <a:lstStyle/>
          <a:p>
            <a:fld id="{88976F9F-AA3A-4534-8E0B-CC7CC1A61820}" type="datetimeFigureOut">
              <a:rPr lang="de-DE" smtClean="0"/>
              <a:t>31.07.2023</a:t>
            </a:fld>
            <a:endParaRPr lang="de-DE"/>
          </a:p>
        </p:txBody>
      </p:sp>
      <p:sp>
        <p:nvSpPr>
          <p:cNvPr id="6" name="Fußzeilenplatzhalter 5">
            <a:extLst>
              <a:ext uri="{FF2B5EF4-FFF2-40B4-BE49-F238E27FC236}">
                <a16:creationId xmlns:a16="http://schemas.microsoft.com/office/drawing/2014/main" id="{71D08B1A-5A81-4BA6-9B96-DAE076B96BC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6E5EF91-8B44-4310-8303-FBFE88508C84}"/>
              </a:ext>
            </a:extLst>
          </p:cNvPr>
          <p:cNvSpPr>
            <a:spLocks noGrp="1"/>
          </p:cNvSpPr>
          <p:nvPr>
            <p:ph type="sldNum" sz="quarter" idx="12"/>
          </p:nvPr>
        </p:nvSpPr>
        <p:spPr/>
        <p:txBody>
          <a:bodyPr/>
          <a:lstStyle/>
          <a:p>
            <a:fld id="{59E21CE1-F23B-4269-A19C-858C4EF687FC}" type="slidenum">
              <a:rPr lang="de-DE" smtClean="0"/>
              <a:t>‹#›</a:t>
            </a:fld>
            <a:endParaRPr lang="de-DE"/>
          </a:p>
        </p:txBody>
      </p:sp>
    </p:spTree>
    <p:extLst>
      <p:ext uri="{BB962C8B-B14F-4D97-AF65-F5344CB8AC3E}">
        <p14:creationId xmlns:p14="http://schemas.microsoft.com/office/powerpoint/2010/main" val="255845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03BE33-360E-4E16-AF8C-744408BAEA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8C634FD-35CC-4776-8E7B-926C92F5B8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4CCB2E3-5A5A-4999-86BA-D163902DFE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4941AD7-530D-4FD0-930C-C76C8981CE9B}"/>
              </a:ext>
            </a:extLst>
          </p:cNvPr>
          <p:cNvSpPr>
            <a:spLocks noGrp="1"/>
          </p:cNvSpPr>
          <p:nvPr>
            <p:ph type="dt" sz="half" idx="10"/>
          </p:nvPr>
        </p:nvSpPr>
        <p:spPr/>
        <p:txBody>
          <a:bodyPr/>
          <a:lstStyle/>
          <a:p>
            <a:fld id="{88976F9F-AA3A-4534-8E0B-CC7CC1A61820}" type="datetimeFigureOut">
              <a:rPr lang="de-DE" smtClean="0"/>
              <a:t>31.07.2023</a:t>
            </a:fld>
            <a:endParaRPr lang="de-DE"/>
          </a:p>
        </p:txBody>
      </p:sp>
      <p:sp>
        <p:nvSpPr>
          <p:cNvPr id="6" name="Fußzeilenplatzhalter 5">
            <a:extLst>
              <a:ext uri="{FF2B5EF4-FFF2-40B4-BE49-F238E27FC236}">
                <a16:creationId xmlns:a16="http://schemas.microsoft.com/office/drawing/2014/main" id="{1E162EAF-213F-417F-8D1F-3004E960659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8B302B7-8227-4881-BE1B-B1CF0EFD6BA2}"/>
              </a:ext>
            </a:extLst>
          </p:cNvPr>
          <p:cNvSpPr>
            <a:spLocks noGrp="1"/>
          </p:cNvSpPr>
          <p:nvPr>
            <p:ph type="sldNum" sz="quarter" idx="12"/>
          </p:nvPr>
        </p:nvSpPr>
        <p:spPr/>
        <p:txBody>
          <a:bodyPr/>
          <a:lstStyle/>
          <a:p>
            <a:fld id="{59E21CE1-F23B-4269-A19C-858C4EF687FC}" type="slidenum">
              <a:rPr lang="de-DE" smtClean="0"/>
              <a:t>‹#›</a:t>
            </a:fld>
            <a:endParaRPr lang="de-DE"/>
          </a:p>
        </p:txBody>
      </p:sp>
    </p:spTree>
    <p:extLst>
      <p:ext uri="{BB962C8B-B14F-4D97-AF65-F5344CB8AC3E}">
        <p14:creationId xmlns:p14="http://schemas.microsoft.com/office/powerpoint/2010/main" val="1349743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5C86F5-D6E5-4EC2-BE8E-6870AAAB35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46E0DE5-2E65-421A-8461-83D80860DE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F31A4F3-73E6-45B6-B64F-853C6DB5E5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76F9F-AA3A-4534-8E0B-CC7CC1A61820}" type="datetimeFigureOut">
              <a:rPr lang="de-DE" smtClean="0"/>
              <a:t>31.07.2023</a:t>
            </a:fld>
            <a:endParaRPr lang="de-DE"/>
          </a:p>
        </p:txBody>
      </p:sp>
      <p:sp>
        <p:nvSpPr>
          <p:cNvPr id="5" name="Fußzeilenplatzhalter 4">
            <a:extLst>
              <a:ext uri="{FF2B5EF4-FFF2-40B4-BE49-F238E27FC236}">
                <a16:creationId xmlns:a16="http://schemas.microsoft.com/office/drawing/2014/main" id="{AA674537-78C1-40CE-B1DA-7EF9D5B8E9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4AE8328D-316E-40B4-90A4-65290D5F65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21CE1-F23B-4269-A19C-858C4EF687FC}" type="slidenum">
              <a:rPr lang="de-DE" smtClean="0"/>
              <a:t>‹#›</a:t>
            </a:fld>
            <a:endParaRPr lang="de-DE"/>
          </a:p>
        </p:txBody>
      </p:sp>
    </p:spTree>
    <p:extLst>
      <p:ext uri="{BB962C8B-B14F-4D97-AF65-F5344CB8AC3E}">
        <p14:creationId xmlns:p14="http://schemas.microsoft.com/office/powerpoint/2010/main" val="1541128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B60D294-4419-47BD-A9EB-E3FD1644F8A8}"/>
              </a:ext>
            </a:extLst>
          </p:cNvPr>
          <p:cNvPicPr>
            <a:picLocks noChangeAspect="1"/>
          </p:cNvPicPr>
          <p:nvPr/>
        </p:nvPicPr>
        <p:blipFill rotWithShape="1">
          <a:blip r:embed="rId2"/>
          <a:srcRect r="62499"/>
          <a:stretch/>
        </p:blipFill>
        <p:spPr>
          <a:xfrm>
            <a:off x="0" y="0"/>
            <a:ext cx="3298352" cy="7014332"/>
          </a:xfrm>
          <a:prstGeom prst="rect">
            <a:avLst/>
          </a:prstGeom>
        </p:spPr>
      </p:pic>
      <p:pic>
        <p:nvPicPr>
          <p:cNvPr id="9" name="Grafik 8" descr="Ein Bild, das Karte enthält.&#10;&#10;Automatisch generierte Beschreibung">
            <a:extLst>
              <a:ext uri="{FF2B5EF4-FFF2-40B4-BE49-F238E27FC236}">
                <a16:creationId xmlns:a16="http://schemas.microsoft.com/office/drawing/2014/main" id="{47EC2A40-7A08-4C48-99CE-3D1729B33456}"/>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882188" y="1736464"/>
            <a:ext cx="7443537" cy="4961118"/>
          </a:xfrm>
          <a:prstGeom prst="rect">
            <a:avLst/>
          </a:prstGeom>
        </p:spPr>
      </p:pic>
      <p:sp>
        <p:nvSpPr>
          <p:cNvPr id="7" name="Titel 1">
            <a:extLst>
              <a:ext uri="{FF2B5EF4-FFF2-40B4-BE49-F238E27FC236}">
                <a16:creationId xmlns:a16="http://schemas.microsoft.com/office/drawing/2014/main" id="{6C2CFF47-1014-4E40-A349-4267B19536F6}"/>
              </a:ext>
            </a:extLst>
          </p:cNvPr>
          <p:cNvSpPr txBox="1">
            <a:spLocks/>
          </p:cNvSpPr>
          <p:nvPr/>
        </p:nvSpPr>
        <p:spPr>
          <a:xfrm>
            <a:off x="3292307" y="213261"/>
            <a:ext cx="8588057" cy="66706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spc="300" dirty="0">
                <a:solidFill>
                  <a:srgbClr val="F99D1C"/>
                </a:solidFill>
                <a:latin typeface="Neutra Text" panose="02000000000000000000" pitchFamily="50" charset="0"/>
              </a:rPr>
              <a:t>Declaration of </a:t>
            </a:r>
          </a:p>
          <a:p>
            <a:r>
              <a:rPr lang="en-US" b="1" spc="300" dirty="0">
                <a:solidFill>
                  <a:srgbClr val="F99D1C"/>
                </a:solidFill>
                <a:latin typeface="Neutra Text" panose="02000000000000000000" pitchFamily="50" charset="0"/>
              </a:rPr>
              <a:t>Conflict of Interests</a:t>
            </a:r>
            <a:endParaRPr lang="de-DE" b="1" spc="300" dirty="0">
              <a:solidFill>
                <a:srgbClr val="F99D1C"/>
              </a:solidFill>
              <a:latin typeface="Neutra Text" panose="02000000000000000000" pitchFamily="50" charset="0"/>
            </a:endParaRPr>
          </a:p>
        </p:txBody>
      </p:sp>
      <p:sp>
        <p:nvSpPr>
          <p:cNvPr id="12" name="Textfeld 11">
            <a:extLst>
              <a:ext uri="{FF2B5EF4-FFF2-40B4-BE49-F238E27FC236}">
                <a16:creationId xmlns:a16="http://schemas.microsoft.com/office/drawing/2014/main" id="{5C464C8A-B92D-9E42-2634-107DABDBBDBF}"/>
              </a:ext>
            </a:extLst>
          </p:cNvPr>
          <p:cNvSpPr txBox="1"/>
          <p:nvPr/>
        </p:nvSpPr>
        <p:spPr>
          <a:xfrm>
            <a:off x="2743200" y="1955598"/>
            <a:ext cx="9235440" cy="2246769"/>
          </a:xfrm>
          <a:prstGeom prst="rect">
            <a:avLst/>
          </a:prstGeom>
          <a:noFill/>
        </p:spPr>
        <p:txBody>
          <a:bodyPr wrap="square">
            <a:spAutoFit/>
          </a:bodyPr>
          <a:lstStyle/>
          <a:p>
            <a:pPr eaLnBrk="1" hangingPunct="1">
              <a:buFont typeface="Arial" panose="020B0604020202020204" pitchFamily="34" charset="0"/>
              <a:buNone/>
              <a:defRPr/>
            </a:pPr>
            <a:r>
              <a:rPr lang="en-GB" altLang="de-DE" sz="2800" dirty="0">
                <a:latin typeface="Arial" panose="020B0604020202020204" pitchFamily="34" charset="0"/>
              </a:rPr>
              <a:t>I herewith declare that with respect to the topics of the event :</a:t>
            </a:r>
          </a:p>
          <a:p>
            <a:pPr marL="457200" indent="-457200" eaLnBrk="1" hangingPunct="1">
              <a:buFont typeface="Wingdings" panose="05000000000000000000" pitchFamily="2" charset="2"/>
              <a:buChar char="¨"/>
              <a:defRPr/>
            </a:pPr>
            <a:r>
              <a:rPr lang="en-GB" altLang="de-DE" sz="2800" dirty="0">
                <a:latin typeface="Arial" panose="020B0604020202020204" pitchFamily="34" charset="0"/>
                <a:ea typeface="Calibri" panose="020F0502020204030204" pitchFamily="34" charset="0"/>
              </a:rPr>
              <a:t>No conflict of interests exists.</a:t>
            </a:r>
          </a:p>
          <a:p>
            <a:pPr marL="457200" indent="-457200" eaLnBrk="1" hangingPunct="1">
              <a:buFont typeface="Wingdings" panose="05000000000000000000" pitchFamily="2" charset="2"/>
              <a:buChar char="¨"/>
              <a:defRPr/>
            </a:pPr>
            <a:r>
              <a:rPr lang="en-GB" altLang="de-DE" sz="2800" dirty="0">
                <a:latin typeface="Arial" panose="020B0604020202020204" pitchFamily="34" charset="0"/>
                <a:ea typeface="Calibri" panose="020F0502020204030204" pitchFamily="34" charset="0"/>
              </a:rPr>
              <a:t>A material conflict of interests exists.</a:t>
            </a:r>
          </a:p>
          <a:p>
            <a:pPr marL="457200" indent="-457200" eaLnBrk="1" hangingPunct="1">
              <a:buFont typeface="Wingdings" panose="05000000000000000000" pitchFamily="2" charset="2"/>
              <a:buChar char="¨"/>
              <a:defRPr/>
            </a:pPr>
            <a:r>
              <a:rPr lang="en-GB" altLang="de-DE" sz="2800" dirty="0">
                <a:latin typeface="Arial" panose="020B0604020202020204" pitchFamily="34" charset="0"/>
              </a:rPr>
              <a:t>An immaterial conflict of interests exists.</a:t>
            </a:r>
          </a:p>
        </p:txBody>
      </p:sp>
      <p:graphicFrame>
        <p:nvGraphicFramePr>
          <p:cNvPr id="14" name="Tabelle 13">
            <a:extLst>
              <a:ext uri="{FF2B5EF4-FFF2-40B4-BE49-F238E27FC236}">
                <a16:creationId xmlns:a16="http://schemas.microsoft.com/office/drawing/2014/main" id="{78C68909-95DA-F093-8A6B-290E39D8D8B3}"/>
              </a:ext>
            </a:extLst>
          </p:cNvPr>
          <p:cNvGraphicFramePr>
            <a:graphicFrameLocks noGrp="1"/>
          </p:cNvGraphicFramePr>
          <p:nvPr>
            <p:extLst>
              <p:ext uri="{D42A27DB-BD31-4B8C-83A1-F6EECF244321}">
                <p14:modId xmlns:p14="http://schemas.microsoft.com/office/powerpoint/2010/main" val="1382277720"/>
              </p:ext>
            </p:extLst>
          </p:nvPr>
        </p:nvGraphicFramePr>
        <p:xfrm>
          <a:off x="2743200" y="4232596"/>
          <a:ext cx="9176191" cy="2561753"/>
        </p:xfrm>
        <a:graphic>
          <a:graphicData uri="http://schemas.openxmlformats.org/drawingml/2006/table">
            <a:tbl>
              <a:tblPr firstRow="1" bandRow="1">
                <a:tableStyleId>{073A0DAA-6AF3-43AB-8588-CEC1D06C72B9}</a:tableStyleId>
              </a:tblPr>
              <a:tblGrid>
                <a:gridCol w="3057852">
                  <a:extLst>
                    <a:ext uri="{9D8B030D-6E8A-4147-A177-3AD203B41FA5}">
                      <a16:colId xmlns:a16="http://schemas.microsoft.com/office/drawing/2014/main" val="20000"/>
                    </a:ext>
                  </a:extLst>
                </a:gridCol>
                <a:gridCol w="6118339">
                  <a:extLst>
                    <a:ext uri="{9D8B030D-6E8A-4147-A177-3AD203B41FA5}">
                      <a16:colId xmlns:a16="http://schemas.microsoft.com/office/drawing/2014/main" val="20001"/>
                    </a:ext>
                  </a:extLst>
                </a:gridCol>
              </a:tblGrid>
              <a:tr h="573957">
                <a:tc>
                  <a:txBody>
                    <a:bodyPr/>
                    <a:lstStyle/>
                    <a:p>
                      <a:r>
                        <a:rPr lang="de-DE" sz="2100" dirty="0"/>
                        <a:t>Company</a:t>
                      </a:r>
                    </a:p>
                  </a:txBody>
                  <a:tcPr marT="52114" marB="52114"/>
                </a:tc>
                <a:tc>
                  <a:txBody>
                    <a:bodyPr/>
                    <a:lstStyle/>
                    <a:p>
                      <a:r>
                        <a:rPr lang="en-US" sz="2100" noProof="0" dirty="0"/>
                        <a:t>Relationships </a:t>
                      </a:r>
                      <a:r>
                        <a:rPr lang="en-US" sz="1600" noProof="0" dirty="0"/>
                        <a:t>(Company property/ shares, employment relationship, consulting, contract fee, grant for research, other) </a:t>
                      </a:r>
                    </a:p>
                  </a:txBody>
                  <a:tcPr marT="52114" marB="52114"/>
                </a:tc>
                <a:extLst>
                  <a:ext uri="{0D108BD9-81ED-4DB2-BD59-A6C34878D82A}">
                    <a16:rowId xmlns:a16="http://schemas.microsoft.com/office/drawing/2014/main" val="10000"/>
                  </a:ext>
                </a:extLst>
              </a:tr>
              <a:tr h="529174">
                <a:tc>
                  <a:txBody>
                    <a:bodyPr/>
                    <a:lstStyle/>
                    <a:p>
                      <a:pPr>
                        <a:lnSpc>
                          <a:spcPct val="300000"/>
                        </a:lnSpc>
                      </a:pPr>
                      <a:endParaRPr lang="de-DE" sz="1400" dirty="0"/>
                    </a:p>
                  </a:txBody>
                  <a:tcPr marT="52114" marB="52114"/>
                </a:tc>
                <a:tc>
                  <a:txBody>
                    <a:bodyPr/>
                    <a:lstStyle/>
                    <a:p>
                      <a:pPr>
                        <a:lnSpc>
                          <a:spcPct val="300000"/>
                        </a:lnSpc>
                      </a:pPr>
                      <a:endParaRPr lang="de-DE" sz="1400" dirty="0"/>
                    </a:p>
                  </a:txBody>
                  <a:tcPr marT="52114" marB="52114"/>
                </a:tc>
                <a:extLst>
                  <a:ext uri="{0D108BD9-81ED-4DB2-BD59-A6C34878D82A}">
                    <a16:rowId xmlns:a16="http://schemas.microsoft.com/office/drawing/2014/main" val="1353839533"/>
                  </a:ext>
                </a:extLst>
              </a:tr>
              <a:tr h="529174">
                <a:tc>
                  <a:txBody>
                    <a:bodyPr/>
                    <a:lstStyle/>
                    <a:p>
                      <a:pPr>
                        <a:lnSpc>
                          <a:spcPct val="300000"/>
                        </a:lnSpc>
                      </a:pPr>
                      <a:endParaRPr lang="de-DE" sz="1400" dirty="0"/>
                    </a:p>
                  </a:txBody>
                  <a:tcPr marT="52114" marB="52114"/>
                </a:tc>
                <a:tc>
                  <a:txBody>
                    <a:bodyPr/>
                    <a:lstStyle/>
                    <a:p>
                      <a:pPr>
                        <a:lnSpc>
                          <a:spcPct val="300000"/>
                        </a:lnSpc>
                      </a:pPr>
                      <a:endParaRPr lang="de-DE" sz="1400" dirty="0"/>
                    </a:p>
                  </a:txBody>
                  <a:tcPr marT="52114" marB="52114"/>
                </a:tc>
                <a:extLst>
                  <a:ext uri="{0D108BD9-81ED-4DB2-BD59-A6C34878D82A}">
                    <a16:rowId xmlns:a16="http://schemas.microsoft.com/office/drawing/2014/main" val="4259046331"/>
                  </a:ext>
                </a:extLst>
              </a:tr>
              <a:tr h="529174">
                <a:tc>
                  <a:txBody>
                    <a:bodyPr/>
                    <a:lstStyle/>
                    <a:p>
                      <a:pPr>
                        <a:lnSpc>
                          <a:spcPct val="300000"/>
                        </a:lnSpc>
                      </a:pPr>
                      <a:endParaRPr lang="de-DE" sz="1400" dirty="0"/>
                    </a:p>
                  </a:txBody>
                  <a:tcPr marT="52114" marB="52114"/>
                </a:tc>
                <a:tc>
                  <a:txBody>
                    <a:bodyPr/>
                    <a:lstStyle/>
                    <a:p>
                      <a:pPr>
                        <a:lnSpc>
                          <a:spcPct val="300000"/>
                        </a:lnSpc>
                      </a:pPr>
                      <a:endParaRPr lang="de-DE" sz="1400" dirty="0"/>
                    </a:p>
                  </a:txBody>
                  <a:tcPr marT="52114" marB="52114"/>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70839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B60D294-4419-47BD-A9EB-E3FD1644F8A8}"/>
              </a:ext>
            </a:extLst>
          </p:cNvPr>
          <p:cNvPicPr>
            <a:picLocks noChangeAspect="1"/>
          </p:cNvPicPr>
          <p:nvPr/>
        </p:nvPicPr>
        <p:blipFill rotWithShape="1">
          <a:blip r:embed="rId2"/>
          <a:srcRect r="62499"/>
          <a:stretch/>
        </p:blipFill>
        <p:spPr>
          <a:xfrm>
            <a:off x="0" y="0"/>
            <a:ext cx="3298352" cy="7014332"/>
          </a:xfrm>
          <a:prstGeom prst="rect">
            <a:avLst/>
          </a:prstGeom>
        </p:spPr>
      </p:pic>
      <p:pic>
        <p:nvPicPr>
          <p:cNvPr id="9" name="Grafik 8" descr="Ein Bild, das Karte enthält.&#10;&#10;Automatisch generierte Beschreibung">
            <a:extLst>
              <a:ext uri="{FF2B5EF4-FFF2-40B4-BE49-F238E27FC236}">
                <a16:creationId xmlns:a16="http://schemas.microsoft.com/office/drawing/2014/main" id="{47EC2A40-7A08-4C48-99CE-3D1729B33456}"/>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882188" y="1736464"/>
            <a:ext cx="7443537" cy="4961118"/>
          </a:xfrm>
          <a:prstGeom prst="rect">
            <a:avLst/>
          </a:prstGeom>
        </p:spPr>
      </p:pic>
      <p:sp>
        <p:nvSpPr>
          <p:cNvPr id="7" name="Titel 1">
            <a:extLst>
              <a:ext uri="{FF2B5EF4-FFF2-40B4-BE49-F238E27FC236}">
                <a16:creationId xmlns:a16="http://schemas.microsoft.com/office/drawing/2014/main" id="{6C2CFF47-1014-4E40-A349-4267B19536F6}"/>
              </a:ext>
            </a:extLst>
          </p:cNvPr>
          <p:cNvSpPr txBox="1">
            <a:spLocks/>
          </p:cNvSpPr>
          <p:nvPr/>
        </p:nvSpPr>
        <p:spPr>
          <a:xfrm>
            <a:off x="3377682" y="195943"/>
            <a:ext cx="8707955" cy="122555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spc="300" dirty="0">
                <a:solidFill>
                  <a:srgbClr val="F99D1C"/>
                </a:solidFill>
                <a:latin typeface="Neutra Text" panose="02000000000000000000" pitchFamily="50" charset="0"/>
              </a:rPr>
              <a:t>Please show page 1 at the </a:t>
            </a:r>
          </a:p>
          <a:p>
            <a:r>
              <a:rPr lang="en-US" sz="4800" b="1" spc="300" dirty="0">
                <a:solidFill>
                  <a:srgbClr val="F99D1C"/>
                </a:solidFill>
                <a:latin typeface="Neutra Text" panose="02000000000000000000" pitchFamily="50" charset="0"/>
              </a:rPr>
              <a:t>beginning of each lecture.</a:t>
            </a:r>
            <a:endParaRPr lang="en-US" sz="3600" b="1" spc="300" dirty="0">
              <a:solidFill>
                <a:srgbClr val="F99D1C"/>
              </a:solidFill>
              <a:latin typeface="Neutra Text" panose="02000000000000000000" pitchFamily="50" charset="0"/>
            </a:endParaRPr>
          </a:p>
        </p:txBody>
      </p:sp>
      <p:sp>
        <p:nvSpPr>
          <p:cNvPr id="6" name="Inhaltsplatzhalter 2">
            <a:extLst>
              <a:ext uri="{FF2B5EF4-FFF2-40B4-BE49-F238E27FC236}">
                <a16:creationId xmlns:a16="http://schemas.microsoft.com/office/drawing/2014/main" id="{D780FF22-8F9D-3047-D97F-57D68BA6D50F}"/>
              </a:ext>
            </a:extLst>
          </p:cNvPr>
          <p:cNvSpPr>
            <a:spLocks noGrp="1"/>
          </p:cNvSpPr>
          <p:nvPr>
            <p:ph idx="1"/>
          </p:nvPr>
        </p:nvSpPr>
        <p:spPr>
          <a:xfrm>
            <a:off x="3303270" y="1903446"/>
            <a:ext cx="8229600" cy="5296820"/>
          </a:xfrm>
        </p:spPr>
        <p:txBody>
          <a:bodyPr rtlCol="0">
            <a:noAutofit/>
          </a:bodyPr>
          <a:lstStyle/>
          <a:p>
            <a:pPr eaLnBrk="1" fontAlgn="auto" hangingPunct="1">
              <a:spcAft>
                <a:spcPts val="0"/>
              </a:spcAft>
              <a:defRPr/>
            </a:pPr>
            <a:r>
              <a:rPr lang="en-US" sz="2400" dirty="0"/>
              <a:t>A </a:t>
            </a:r>
            <a:r>
              <a:rPr lang="en-US" sz="2400" b="1" dirty="0"/>
              <a:t>conflict of </a:t>
            </a:r>
            <a:r>
              <a:rPr lang="en-US" sz="2400" dirty="0"/>
              <a:t>interests exists, if the lecturer has material or personal relationships which are likely to affect the topics of the event. </a:t>
            </a:r>
          </a:p>
          <a:p>
            <a:pPr eaLnBrk="1" fontAlgn="auto" hangingPunct="1">
              <a:spcAft>
                <a:spcPts val="0"/>
              </a:spcAft>
              <a:defRPr/>
            </a:pPr>
            <a:r>
              <a:rPr lang="en-US" sz="2400" b="1" i="1" dirty="0"/>
              <a:t>Material </a:t>
            </a:r>
            <a:r>
              <a:rPr lang="en-US" sz="2400" b="1" dirty="0"/>
              <a:t>conflicts of interest </a:t>
            </a:r>
            <a:r>
              <a:rPr lang="en-US" sz="2400" dirty="0"/>
              <a:t>can, for example, be financial ties to companies the products of which are directly or indirectly affected in the event. Financial ties are, for example, employment relationships, consulting activities, shareholdings, lecturer‘s fees, assumption of travel expenses, study support or other third party funds. </a:t>
            </a:r>
          </a:p>
          <a:p>
            <a:pPr eaLnBrk="1" fontAlgn="auto" hangingPunct="1">
              <a:spcAft>
                <a:spcPts val="0"/>
              </a:spcAft>
              <a:defRPr/>
            </a:pPr>
            <a:r>
              <a:rPr lang="en-US" sz="2400" b="1" i="1" dirty="0"/>
              <a:t>Immaterial conflicts of interest</a:t>
            </a:r>
            <a:r>
              <a:rPr lang="en-US" sz="2400" b="1" dirty="0"/>
              <a:t> </a:t>
            </a:r>
            <a:r>
              <a:rPr lang="en-US" sz="2400" dirty="0"/>
              <a:t>exist, for example, if close personal connections with someone exist whose economic or idealistic interests are affected by the event (partnership, family ties etc.)</a:t>
            </a:r>
          </a:p>
        </p:txBody>
      </p:sp>
    </p:spTree>
    <p:extLst>
      <p:ext uri="{BB962C8B-B14F-4D97-AF65-F5344CB8AC3E}">
        <p14:creationId xmlns:p14="http://schemas.microsoft.com/office/powerpoint/2010/main" val="117220247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27DFF8B329814385D2A7D624F46EF9" ma:contentTypeVersion="13" ma:contentTypeDescription="Create a new document." ma:contentTypeScope="" ma:versionID="d6bcdca87862b916c826d10007b68d8a">
  <xsd:schema xmlns:xsd="http://www.w3.org/2001/XMLSchema" xmlns:xs="http://www.w3.org/2001/XMLSchema" xmlns:p="http://schemas.microsoft.com/office/2006/metadata/properties" xmlns:ns2="9f345372-16f1-413e-99a9-12a1414f8134" xmlns:ns3="45461385-cb50-42ff-b9a0-8d993fd2bf4e" targetNamespace="http://schemas.microsoft.com/office/2006/metadata/properties" ma:root="true" ma:fieldsID="87329686c361d3df801471b24cddcd2f" ns2:_="" ns3:_="">
    <xsd:import namespace="9f345372-16f1-413e-99a9-12a1414f8134"/>
    <xsd:import namespace="45461385-cb50-42ff-b9a0-8d993fd2bf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345372-16f1-413e-99a9-12a1414f81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461385-cb50-42ff-b9a0-8d993fd2bf4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F18F15-DBEA-40F0-991D-486CE59F79D5}">
  <ds:schemaRefs>
    <ds:schemaRef ds:uri="http://schemas.microsoft.com/sharepoint/v3/contenttype/forms"/>
  </ds:schemaRefs>
</ds:datastoreItem>
</file>

<file path=customXml/itemProps2.xml><?xml version="1.0" encoding="utf-8"?>
<ds:datastoreItem xmlns:ds="http://schemas.openxmlformats.org/officeDocument/2006/customXml" ds:itemID="{8D79B9F9-01BD-42F7-81AF-4929BADC31D5}">
  <ds:schemaRefs>
    <ds:schemaRef ds:uri="45461385-cb50-42ff-b9a0-8d993fd2bf4e"/>
    <ds:schemaRef ds:uri="9f345372-16f1-413e-99a9-12a1414f81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2A104E5-787C-46FD-BC70-09F459E9BD37}">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9f345372-16f1-413e-99a9-12a1414f8134"/>
    <ds:schemaRef ds:uri="http://purl.org/dc/elements/1.1/"/>
    <ds:schemaRef ds:uri="http://schemas.microsoft.com/office/2006/metadata/properties"/>
    <ds:schemaRef ds:uri="45461385-cb50-42ff-b9a0-8d993fd2bf4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189</Words>
  <Application>Microsoft Office PowerPoint</Application>
  <PresentationFormat>Widescreen</PresentationFormat>
  <Paragraphs>13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Neutra Text</vt:lpstr>
      <vt:lpstr>Wingdings</vt:lpstr>
      <vt:lpstr>Office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Berrin</dc:creator>
  <cp:lastModifiedBy>Niki Cripps</cp:lastModifiedBy>
  <cp:revision>94</cp:revision>
  <dcterms:created xsi:type="dcterms:W3CDTF">2021-08-26T13:33:14Z</dcterms:created>
  <dcterms:modified xsi:type="dcterms:W3CDTF">2023-07-31T18:29:36Z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0x0101005527DFF8B329814385D2A7D624F46EF9</vt:lpwstr>
  </property>
</Properties>
</file>